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presProps" Target="presProps.xml"/>
  <Relationship Id="rId119" Type="http://schemas.openxmlformats.org/officeDocument/2006/relationships/viewProps" Target="viewProps.xml"/>
  <Relationship Id="rId12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nhadad the king of Syria gathered all his host together: and there were thirty and two kings with him, and horses, and chariots; and he went up and besieged Samaria, and warred against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nhadad the king of Syria gathered all his host together: and there were thirty and two kings with him, and horses, and chariots; and he went up and besieged Samaria, and warred against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nhadad the king of Syria gathered all his host together: and there were thirty and two kings with him, and horses, and chariots; and he went up and besieged Samaria, and warred against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ent messengers to Ahab king of Israel into the city, and said unto him, Thus says Benhada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r silver and your gold is mine; your wives also and your children, even the best, are min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r silver and your gold is mine; your wives also and your children, even the best, are min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r silver and your gold is mine; your wives also and your children, even the best, are min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Israel answered and said, My lord, O king, according to your saying, I am yours, and all that I hav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Israel answered and said, My lord, O king, according to your saying, I am yours, and all that I hav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ssengers came again, and said, Thus speaks Benhadad, saying, Although I have sent unto you, saying, You shall deliver me your silver, and your gold, and your wives, and your childr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ssengers came again, and said, Thus speaks Benhadad, saying, Although I have sent unto you, saying, You shall deliver me your silver, and your gold, and your wives, and your childr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ssengers came again, and said, Thus speaks Benhadad, saying, Although I have sent unto you, saying, You shall deliver me your silver, and your gold, and your wives, and your childr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Yet I will send my servants unto you tomorrow about this time, and they shall search yours house, and the houses of your servants; and it shall be, that whatsoever is pleasant in yours eyes, they shall put it in their hand, and take it aw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Yet I will send my servants unto you tomorrow about this time, and they shall search yours house, and the houses of your servants; and it shall be, that whatsoever is pleasant in yours eyes, they shall put it in their hand, and take it a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Yet I will send my servants unto you tomorrow about this time, and they shall search yours house, and the houses of your servants; and it shall be, that whatsoever is pleasant in yours eyes, they shall put it in their hand, and take it a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king of Israel called all the elders of the land, and said, Mark, I pray you, and see how this man seeks mischief: for he sent unto me for my wives, and for my children, and for my silver, and for my gold; and I denied him n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king of Israel called all the elders of the land, and said, Mark, I pray you, and see how this man seeks mischief: for he sent unto me for my wives, and for my children, and for my silver, and for my gold; and I denied him no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king of Israel called all the elders of the land, and said, Mark, I pray you, and see how this man seeks mischief: for he sent unto me for my wives, and for my children, and for my silver, and for my gold; and I denied him no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king of Israel called all the elders of the land, and said, Mark, I pray you, and see how this man seeks mischief: for he sent unto me for my wives, and for my children, and for my silver, and for my gold; and I denied him no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elders and all the people said unto him, Hearken not unto him, nor consen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elders and all the people said unto him, Hearken not unto him, nor consen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he said unto the messengers of Benhadad, Tell my lord the king, All that you did send in order to your servant at the first I will do: but this thing I may not do. And the messengers departed, and brought him word aga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he said unto the messengers of Benhadad, Tell my lord the king, All that you did send in order to your servant at the first I will do: but this thing I may not do. And the messengers departed, and brought him word ag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he said unto the messengers of Benhadad, Tell my lord the king, All that you did send in order to your servant at the first I will do: but this thing I may not do. And the messengers departed, and brought him word agai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he said unto the messengers of Benhadad, Tell my lord the king, All that you did send in order to your servant at the first I will do: but this thing I may not do. And the messengers departed, and brought him word agai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enhadad sent unto him, and said, The gods do so unto me, and more also, if the dust of Samaria shall suffice for handfuls for all the people that follow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enhadad sent unto him, and said, The gods do so unto me, and more also, if the dust of Samaria shall suffice for handfuls for all the people that follow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enhadad sent unto him, and said, The gods do so unto me, and more also, if the dust of Samaria shall suffice for handfuls for all the people that follow 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king of Israel answered and said, Tell him, Let not him that girds on his harness boast himself as he that puts it of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king of Israel answered and said, Tell him, Let not him that girds on his harness boast himself as he that puts it of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came to pass, when Ben-hadad heard this message, as he was drinking, he and the kings in the pavilions, that he said unto his servants, Set yourselves in array. And they set themselves in array against the ci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came to pass, when Ben-hadad heard this message, as he was drinking, he and the kings in the pavilions, that he said unto his servants, Set yourselves in array. And they set themselves in array against the ci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came to pass, when Ben-hadad heard this message, as he was drinking, he and the kings in the pavilions, that he said unto his servants, Set yourselves in array. And they set themselves in array against the c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behold, there came a prophet unto Ahab king of Israel, saying, Thus says the LORD, Have you seen all this great multitude? behold, I will deliver it into yours hand this day; and you shall know that I am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behold, there came a prophet unto Ahab king of Israel, saying, Thus says the LORD, Have you seen all this great multitude? behold, I will deliver it into yours hand this day; and you shall know that I am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behold, there came a prophet unto Ahab king of Israel, saying, Thus says the LORD, Have you seen all this great multitude? behold, I will deliver it into yours hand this day; and you shall know that I am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hab said, By whom? And he said, Thus says the LORD, Even by the young men of the princes of the provinces. Then he said, Who shall order the battle? And he answered,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hab said, By whom? And he said, Thus says the LORD, Even by the young men of the princes of the provinces. Then he said, Who shall order the battle? And he answered,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hab said, By whom? And he said, Thus says the LORD, Even by the young men of the princes of the provinces. Then he said, Who shall order the battle? And he answered,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numbered the young men of the princes of the provinces, and they were two hundred and thirty two: and after them he numbered all the people, even all the children of Israel, being seven thous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numbered the young men of the princes of the provinces, and they were two hundred and thirty two: and after them he numbered all the people, even all the children of Israel, being seven thous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numbered the young men of the princes of the provinces, and they were two hundred and thirty two: and after them he numbered all the people, even all the children of Israel, being seven thous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went out at noon. But Benhadad was drinking himself drunk in the pavilions, he and the kings, the thirty and two kings that helped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went out at noon. But Benhadad was drinking himself drunk in the pavilions, he and the kings, the thirty and two kings that helped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young men of the princes of the provinces went out first; and Benhadad sent out, and they told him, saying, There are men come out of Samar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young men of the princes of the provinces went out first; and Benhadad sent out, and they told him, saying, There are men come out of Samar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Whether they be come out for peace, take them alive; or whether they be come out for war, take them aliv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Whether they be come out for peace, take them alive; or whether they be come out for war, take them aliv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ese young men of the princes of the provinces came out of the city, and the army which followed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ese young men of the princes of the provinces came out of the city, and the army which followed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slew every one his man: and the Syrians fled; and Israel pursued them: and Benhadad the king of Syria escaped on an horse with the horse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slew every one his man: and the Syrians fled; and Israel pursued them: and Benhadad the king of Syria escaped on an horse with the horse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slew every one his man: and the Syrians fled; and Israel pursued them: and Benhadad the king of Syria escaped on an horse with the horsem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Israel went out, and stroke the horses and chariots, and slew the Syrians with a great slaught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Israel went out, and stroke the horses and chariots, and slew the Syrians with a great slaught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rophet came to the king of Israel, and said unto him, Go, strengthen yourself, and mark, and see what you do: for at the return of the year the king of Syria will come up against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rophet came to the king of Israel, and said unto him, Go, strengthen yourself, and mark, and see what you do: for at the return of the year the king of Syria will come up against you.]]></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rophet came to the king of Israel, and said unto him, Go, strengthen yourself, and mark, and see what you do: for at the return of the year the king of Syria will come up against you.]]></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ervants of the king of Syria said unto him, Their gods are gods of the hills; therefore they were stronger than we; but let us fight against them in the plain, and surely we shall be stronger than the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ervants of the king of Syria said unto him, Their gods are gods of the hills; therefore they were stronger than we; but let us fight against them in the plain, and surely we shall be stronger than the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ervants of the king of Syria said unto him, Their gods are gods of the hills; therefore they were stronger than we; but let us fight against them in the plain, and surely we shall be stronger than the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o this thing, Take the kings away, every man out of his place, and put captains in their room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o this thing, Take the kings away, every man out of his place, and put captains in their room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umber you an army, like the army that you have lost, horse for horse, and chariot for chariot: and we will fight against them in the plain, and surely we shall be stronger than they. And he hearkened unto their voice, and did s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umber you an army, like the army that you have lost, horse for horse, and chariot for chariot: and we will fight against them in the plain, and surely we shall be stronger than they. And he hearkened unto their voice, and did s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umber you an army, like the army that you have lost, horse for horse, and chariot for chariot: and we will fight against them in the plain, and surely we shall be stronger than they. And he hearkened unto their voice, and did s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umber you an army, like the army that you have lost, horse for horse, and chariot for chariot: and we will fight against them in the plain, and surely we shall be stronger than they. And he hearkened unto their voice, and did s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came to pass at the return of the year, that Benhadad numbered the Syrians, and went up to Aphek, to fight against Israe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children of Israel were numbered, and were all present, and went against them: and the children of Israel pitched before them like two little flocks of kids; but the Syrians filled the countr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children of Israel were numbered, and were all present, and went against them: and the children of Israel pitched before them like two little flocks of kids; but the Syrians filled the country.]]></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children of Israel were numbered, and were all present, and went against them: and the children of Israel pitched before them like two little flocks of kids; but the Syrians filled the country.]]></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came a man of God, and spoke unto the king of Israel, and said, Thus says the LORD, Because the Syrians have said, The LORD is God of the hills, but he is not God of the valleys, therefore will I deliver all this great multitude into yours hand, and all of you shall know that I am the LO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came a man of God, and spoke unto the king of Israel, and said, Thus says the LORD, Because the Syrians have said, The LORD is God of the hills, but he is not God of the valleys, therefore will I deliver all this great multitude into yours hand, and all of you shall know that I am the LOR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came a man of God, and spoke unto the king of Israel, and said, Thus says the LORD, Because the Syrians have said, The LORD is God of the hills, but he is not God of the valleys, therefore will I deliver all this great multitude into yours hand, and all of you shall know that I am the LOR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came a man of God, and spoke unto the king of Israel, and said, Thus says the LORD, Because the Syrians have said, The LORD is God of the hills, but he is not God of the valleys, therefore will I deliver all this great multitude into yours hand, and all of you shall know that I am the LOR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pitched one opposite to the other seven days. And so it was, that in the seventh day the battle was joined: and the children of Israel slew of the Syrians an hundred thousand footmen in one da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pitched one opposite to the other seven days. And so it was, that in the seventh day the battle was joined: and the children of Israel slew of the Syrians an hundred thousand footmen in one da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the rest fled to Aphek, into the city; and there a wall fell upon twenty and seven thousand of the men that were left. And Benhadad fled, and came into the city, into an inner chambe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the rest fled to Aphek, into the city; and there a wall fell upon twenty and seven thousand of the men that were left. And Benhadad fled, and came into the city, into an inner chambe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the rest fled to Aphek, into the city; and there a wall fell upon twenty and seven thousand of the men that were left. And Benhadad fled, and came into the city, into an inner chambe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is servants said unto him, Behold now, we have heard that the kings of the house of Israel are merciful kings: let us, I pray you, put sackcloth on our loins, and ropes upon our heads, and go out to the king of Israel: possibly he will save your lif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is servants said unto him, Behold now, we have heard that the kings of the house of Israel are merciful kings: let us, I pray you, put sackcloth on our loins, and ropes upon our heads, and go out to the king of Israel: possibly he will save your lif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is servants said unto him, Behold now, we have heard that the kings of the house of Israel are merciful kings: let us, I pray you, put sackcloth on our loins, and ropes upon our heads, and go out to the king of Israel: possibly he will save your lif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they girded sackcloth on their loins, and put ropes on their heads, and came to the king of Israel, and said, Your servant Benhadad says, I pray you, let me live. And he said, Is he yet alive? he is my brothe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they girded sackcloth on their loins, and put ropes on their heads, and came to the king of Israel, and said, Your servant Benhadad says, I pray you, let me live. And he said, Is he yet alive? he is my brother.]]></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they girded sackcloth on their loins, and put ropes on their heads, and came to the king of Israel, and said, Your servant Benhadad says, I pray you, let me live. And he said, Is he yet alive? he is my brothe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 men did diligently observe whether any thing would come from him, and did hastily catch it: and they said, Your brother Benhadad. Then he said, Go all of you, bring him. Then Benhadad came forth to him; and he caused him to come up into the chario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 men did diligently observe whether any thing would come from him, and did hastily catch it: and they said, Your brother Benhadad. Then he said, Go all of you, bring him. Then Benhadad came forth to him; and he caused him to come up into the chariot.]]></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 men did diligently observe whether any thing would come from him, and did hastily catch it: and they said, Your brother Benhadad. Then he said, Go all of you, bring him. Then Benhadad came forth to him; and he caused him to come up into the chariot.]]></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en-hadad said unto him, The cities, which my father took from your father, I will restore; and you shall make streets for you in Damascus, as my father made in Samaria. Then said Ahab, I will send you away with this covenant. So he made a covenant with him, and sent him away.]]></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en-hadad said unto him, The cities, which my father took from your father, I will restore; and you shall make streets for you in Damascus, as my father made in Samaria. Then said Ahab, I will send you away with this covenant. So he made a covenant with him, and sent him away.]]></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en-hadad said unto him, The cities, which my father took from your father, I will restore; and you shall make streets for you in Damascus, as my father made in Samaria. Then said Ahab, I will send you away with this covenant. So he made a covenant with him, and sent him away.]]></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en-hadad said unto him, The cities, which my father took from your father, I will restore; and you shall make streets for you in Damascus, as my father made in Samaria. Then said Ahab, I will send you away with this covenant. So he made a covenant with him, and sent him away.]]></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a certain man of the sons of the prophets said unto his neighbour in the word of the LORD, Strike me, I pray you. And the man refused to strike him.]]></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a certain man of the sons of the prophets said unto his neighbour in the word of the LORD, Strike me, I pray you. And the man refused to strike him.]]></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said he unto him, Because you have not obeyed the voice of the LORD, behold, as soon as you are departed from me, a lion shall slay you. And as soon as he was departed from him, a lion found him, and slew him.]]></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said he unto him, Because you have not obeyed the voice of the LORD, behold, as soon as you are departed from me, a lion shall slay you. And as soon as he was departed from him, a lion found him, and slew him.]]></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said he unto him, Because you have not obeyed the voice of the LORD, behold, as soon as you are departed from me, a lion shall slay you. And as soon as he was departed from him, a lion found him, and slew him.]]></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he found another man, and said, Strike me, I pray you. And the man stroke him, so that in smiting he wounded him.]]></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the prophet departed, and waited for the king by the way, and disguised himself with ashes upon his fac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the prophet departed, and waited for the king by the way, and disguised himself with ashes upon his fac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s the king passed by, he cried unto the king: and he said, Your servant went out into the midst of the battle; and, behold, a man turned aside, and brought a man unto me, and said, Keep this man: if by any means he be missing, then shall your life be for his life, or else you shall pay a talent of silver.]]></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s the king passed by, he cried unto the king: and he said, Your servant went out into the midst of the battle; and, behold, a man turned aside, and brought a man unto me, and said, Keep this man: if by any means he be missing, then shall your life be for his life, or else you shall pay a talent of silver.]]></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s the king passed by, he cried unto the king: and he said, Your servant went out into the midst of the battle; and, behold, a man turned aside, and brought a man unto me, and said, Keep this man: if by any means he be missing, then shall your life be for his life, or else you shall pay a talent of silver.]]></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s the king passed by, he cried unto the king: and he said, Your servant went out into the midst of the battle; and, behold, a man turned aside, and brought a man unto me, and said, Keep this man: if by any means he be missing, then shall your life be for his life, or else you shall pay a talent of silver.]]></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s your servant was busy here and there, he was gone. And the king of Israel said unto him, So shall your judgment be; yourself have decided it.]]></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s your servant was busy here and there, he was gone. And the king of Israel said unto him, So shall your judgment be; yourself have decided it.]]></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hasted, and took the ashes away from his face; and the king of Israel discerned him that he was of the prophet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hasted, and took the ashes away from his face; and the king of Israel discerned him that he was of the prophet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said unto him, Thus says the LORD, Because you have let go out of your hand a man whom I appointed to utter destruction, therefore your life shall go for his life, and your people for his people.]]></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said unto him, Thus says the LORD, Because you have let go out of your hand a man whom I appointed to utter destruction, therefore your life shall go for his life, and your people for his people.]]></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said unto him, Thus says the LORD, Because you have let go out of your hand a man whom I appointed to utter destruction, therefore your life shall go for his life, and your people for his people.]]></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king of Israel went to his house heavy and displeased, and came to Samaria.]]></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king of Israel went to his house heavy and displeased, and came to Samari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7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ரியாவின் ராஜாவாகிய பெனாதாத் தன் சேனையையெல்லாம் கூட்டிக்கொண்டு போய், சமாரியாவை முற்றிக்கை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யுத்தம்பண்ணினான்; அவனோடேகூட முப்பத்திரண்டு ராஜாக்கள் இருந்ததுமல்லாமல், குதி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நகரத்திற்குள் இஸ்ரவேலின் ராஜாவாகிய ஆகாபிடத்தில் ஸ்தானாபதி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ன்னுடைய வெள்ளியும் உன்னுடைய பொன்னும் என்னுடையது; உன்னுடைய ஸ்திரீகளும் உன்னுடைய குமாரரு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த்தராயிருக்கிறவர்களும் என்னுடையவர்கள் என்று பெனாதாத் சொல்லுகிறான் என்று அவனுக்குச் சொல்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ன் ராஜா அதற்குப் பிரதியுத்தரமாக: ராஜாவாகிய என் ஆண்டவனே, உம்முடைய வார்த்தை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 எனக்கு உண்டான யாவும் உம்முடையவைகள்தான் என்று 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ஸ்தானாபதிகள் திரும்பவும் வந்து: பெனாதாத் சொல்லுகிறது என்னவென்றால் உன் வெள்ளியை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யும், உன் ஸ்திரீகளையும், உன் குமாரர்களையும் நீ எனக்குக் கொடுக்கவேண்டும் என்று உம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னாலும் நாளை இந்நேரத்தில் என் ஊழியக்காரரை உன்னிடத்தில் அனுப்புவேன்; அவர்கள் உன் வீட்டை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ன் வீடுகளையும் சோதித்து, உன் கண்ணுக்குப் பிரியமானவைகள் எல்லாவற்றையும் தங்கள்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வார்கள் என்றார்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இஸ்ரவேலின் ராஜா, தேசத்தின் மூப்பரையெல்லாம் அழைப்பித்து: இவன் பொல்லாப்புத் தே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தைக் கவனித்துப்பாருங்கள்; என் ஸ்திரீகளையும், என் குமாரர்களையும், என் வெள்ளியையு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யும் கேட்க, இவன் என்னிடத்தில் ஆள் அனுப்பினபோது, நான் கொடுக்கமாட்டேன் என்று இ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சகல மூப்பரும் சகல ஜனங்களும் அவனைப் பார்த்து: நீர் அவனுக்குச் செவிகொ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ம்மதிக்கவும் 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ல் அவன் பெனாதாத்தின் ஸ்தானாபதிகளை நோக்கி: நீங்கள் ராஜாவாகிய என் ஆண்டவனுக்குச்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நீர் முதல் விசை உமது அடியானுக்குச் சொல்லியனுப்பின யாவும் செய்வேன்; இந்தக் காரிய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ய்யக் கூடாது என்று சொல்லுங்கள் என்றான்; ஸ்தானாபதிகள் போய், இந்த மறுமொழியை அவ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னாதாத் அவனிடத்தில் ஆள் அனுப்பி: எனக்குப் பின் செல்லுகிற ஜனங்கள் எல்லாரும் கை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யாவது வாரிக்கொள்ள சமாரியாவின் தூள் போதுமானதாயிருந்தால், தேவர்கள் அதற்குச் சரியாகவும்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கவும் எனக்குச் செய்யக்கடவர்கள்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இஸ்ரவேலின் ராஜா பிரதியுத்தரமாக: ஆயுதம் தரித்திருக்கிறவன், ஆயுதம் உ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றவனைப்போலப் பெருமைபாராட்டலாகாது என்று அவனுக்குச் 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தாத்தும், மற்ற ராஜாக்களும் கூடாரங்களிலே குடித்துக்கொண்டிருக்கையில், இந்த வார்த்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தன் ஊழியக்காரரை நோக்கி: ஆயத்தம் பண்ணுங்கள் என்றான்; அப்படியே நகரத்தின்மேல் சண்டை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ஒரு தீர்க்கதரிசி இஸ்ரவேலின் ராஜாவாகிய ஆகாபிடத்தில் வந்து: அந்த ஏரா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க்கூட்டத்தையெல்லாம் கண்டாயா? இதோ, நானே கர்த்தர் என்று நீ அறியும்படி இன்றைக்கு அதை உ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ன்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ரைக்கொண்டு என்று ஆகாப் கேட்டான்; அதற்கு அவன்: மாகாணங்களுடைய அதிபதிகளின் சேவகரைக் கொண்டு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என்றான்; பின்பு அவன், யுத்தத்தை யார் துவக்கவேண்டும் என்று கேட்ட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மாகாணங்களுடைய அதிபதிகளின் சேவகரை இலக்கம் பார்த்தான், அவர்கள் இருநூற்று முப்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பின்பு, இஸ்ரவேல் புத்திரராகிய சகல ஜனத்தின் இலக்கமும் பார்த்து ஏழாயிரம்பே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மத்தியானவேளையிலே வெளியே புறப்பட்டார்கள்; பெனாதாத்தும், அவனுக்கு உதவியா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திரண்டு ராஜாக்களாகிய மற்ற ராஜாக்களும், கூடாரங்களில் குடித்து வெறி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காணங்களுடைய அதிபதிகளின் சேவகர் முன்தண்டாகப் புறப்படுகிறபோது, பெனாதாத் அனுப்பின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ருந்து மனுஷர் புறப்பட்டு வருகிறார்கள் என்று அவனு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வன்: அவர்கள் சமாதானத்திற்காகப் புறப்பட்டுவந்தாலும் அவர்களை உயிரோடே பி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யுத்தத்திற்காகப் புறப்பட்டுவந்தாலும் அவர்களை உயிரோடே பிடி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காணங்களுடைய அதிபதிகளின் சேவகரான அவர்களும், அவர்கள் பின்னே வருகிற இராணுவமும், நக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அவரவர் தங்களுக்கு எதிர்ப்படுகிறவர்களை வெட்டினார்கள்; சீரியர் முறிந்தோ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 அவர்களைத் துரத்தினார்கள்; சீரியாவின் ராஜாவாகிய பெனாதாத், குதிரையின் மேல் ஏறிச் சில கு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ரோடுங்கூடத் தப்பியோ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ன் ராஜா புறப்பட்டு, குதிரைகளையும் இரதங்களையும் முறிய அடித்து, சீரியரில் மகா சங்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 வெ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அந்தத் தீர்க்கதரிசி இஸ்ரவேலின் ராஜாவினிடத்தில் வந்து, அவனை நோக்கி: நீர் போய் உம்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படுத்திக்கொண்டு, நீர் செய்யத்தக்கது இன்னதென்று கவனித்துப்பாரும்; மறுவருஷத்திலே சீரியாவி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விரோதமாக வரு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ரியாவின் ராஜாவுடைய ஊழியக்காரர் அவனைப் பார்த்து: அவர்களுடைய தேவர்கள் மலைத்தேவர்கள்,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ம்மை மேற்கொண்டார்கள்; நாம் அவர்களோடே சமபூமியிலே யுத்தம் பண்ணினால் நல்லது;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ள்வது நிச்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க நீர் செய்யவேண்டியது என்னவென்றால், இந்த ராஜாக்கள் ஒவ்வொருவரையும் தங்கள் ஸ்தல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அவர்களுக்குப் பதிலாகச் சேனாபதிகளை ஏற்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ர் மடியக்கொடுத்த சேனைக்குச் சரியாய்ச் சேனையையும், அந்தக் குதிரைகளுக்குச் சரியா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யும், இரதங்களுக்குச் சரியாய் இரதங்களையும் இலக்கம்பார்த்துக்கொள்ளும்; பிற்பாடு சம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 அவர்களோடு யுத்தம்பண்ணி, நிச்சயமாய் அவர்களை மேற்கொள்வோம் என்றார்கள்; அவன் அவர்கள் சொற்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றுவருஷத்திலே பெனாதாத் சீரியரை இலக்கம்பார்த்து, இஸ்ரவேலோடு யுத்தம்பண்ண ஆப்பெக்கு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ஸ்ரவேல் புத்திரரும் இலக்கம் பார்க்கப்பட்டு, தேவையானதைச் சம்பாதித்துக்கொண்டு, அவர்களை எ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அவர்களுக்கு எதிரே இரண்டு சிறிய வெள்ளாட்டுக் கிடைகளைப்போலப் பாளயமிறங்கினார்கள்;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ரால் நிறை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தேவனுடைய மனுஷன் ஒருவன் வந்து, இஸ்ரவேலின் ராஜாவைப் பார்த்து: கர்த்தர் பள்ளத்தாக்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யிராமல், மலைகளின் தேவனாயிருக்கிறார் என்று சீரியர் சொல்லியிருக்கிறபடியினால், நான் இந்த ஏரா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க்கூட்டத்தையெல்லாம் உன் கையில் ஒப்புக்கொடுத்தேன்; அதினால் நானே கர்த்தர் என்று நீங்கள்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ஏழுநாளளவும் அவர்கள் முகமுகமாய்ப் பாளயமிறங்கியிருந்தார்கள்; ஏழாம் நாளில் யுத்தம் கலந்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ஒரேநாளிலே சீரியரில் லட்சம் காலாட்களை மடங்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தியானவர்கள் ஆப்பெக் பட்டணத்திற்குள் ஓடிப்போனார்கள்; அங்கே மீதியாயிருந்த இருபத்தேழாயிரம்பே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அலங்கம் இடிந்து விழுந்தது; பெனாதாத்தும் ஓடிப்போய் நகரத்திற்குள் புகுந்து, உள்ளறை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அவன் ஊழியக்காரர் அவனை நோக்கி: இதோ, இஸ்ரவேல் வம்சத்து ராஜாக்கள் தயவுள்ள ராஜாக்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கிறோம்; நாங்கள் இரட்டுகளை எங்கள் அரைகளில் கட்டி, கயிறுகளை எங்கள் தலைகளில் சுற்றி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வினிடத்தில் போவோம்; ஒருவேளை உம்மை உயிரோடே வைப்பா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ரட்டைத் தங்கள் அரைகளில் கட்டி, கயிறுகளைத் தங்கள் தலைகளில் சுற்றிக்கொண்டு,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ல் வந்து: என்னை உயிரோடேவையும் என்று உமது அடியானாகிய பெனாதாத் விண்ணப்பம்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தற்கு அவன், இன்னும் அவன் உயிரோடே இருக்கிறானா, அவன் என் சகோதர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ந்த மனுஷர் நன்றாய்க் கவனித்து, அவன் வாயின் சொல்லை உடனே பிடித்து: உமது சகோதரனாகிய பெ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ன் என்றார்கள்; அப்பொழுது அவன்: நீங்கள் போய், அவனை அழைத்துக் கொண்டு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த் அவனிடத்தில் வந்தபோது, அவனைத் தன் இரதத்தில் ஏற்றி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பெனாதாத் இவனைப் பார்த்து: என் தகப்பன் உம்முடைய தகப்பனார் கையிலே பிடித்த பட்டண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 கொடுத்துவிடுகிறேன்; என் தகப்பன் சமாரியாவிலே செய்ததுபோல, நீரும் தமஸ்குவிலே வீ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க்கொள்ளலாம் என்றான். அதற்கு அவன், இந்த உடன்படிக்கை செய்து நான் உம்மை அனுப்பிவி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வனோடு உடன்படிக்கை பண்ணி அவனை 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ழுது தீர்க்கதரிசிகளின் புத்திரரில் ஒருவன் கர்த்தருடைய வார்த்தையின்படி தன் தோழனை நோ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அடி என்றான்; அந்த மனுஷன் அவனைப்பார்த்து அடிக்க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அவன் இவனைப் பார்த்து: நீ கர்த்தருடைய சத்தத்திற்குக் கீழ்ப்படியாமற்போனபடியால், இ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ட்டுப் புறப்பட்டுப் போனவுடனே ஒரு சிங்கம் உன்னைக் கொல்லும் என்றான்; அப்படியே இ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 புறப்பட்டவுடனே, ஒரு சிங்கம் இவனைக் கண்டு கொன்று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ன்பின் அவன் வேறோருவனைக் கண்டு: என்னை அடி என்றான்; அந்த மனுஷன், அவனைக் காயமுண்டாக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அந்தத் தீர்க்கதரிசி போய், தன் முகத்தின்மேல் சாம்பலைப்போட்டு, வேஷமாறினவனாய் வ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கக் கா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ராஜா அவ்வழியாய் வருகிறபோது, இவன் ராஜாவைப்பார்த்துக் கூப்பிட்டு: உமது அடியான் யுத்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போது, ஒருவன் விலகி, என்னிடத்தில் ஒருவனைக் கொண்டுவந்து, இந்த மனுஷனைப் பத்திரம்பண்ணு;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போனால், உன் பிராணன் அவன் பிராணனுக்கு ஈடாயிருக்கும், அல்லது ஒரு தாலந்து வெள்ளி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னாலும் உமது அடியான் இங்கும் அங்கும் அலுவலாயிருக்கும்போது, அவன் போய்விட்டான் என்றான்.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 அவனைப் பார்த்து: நீ சொன்ன தீர்ப்பின்படியே ஆ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அவன் சீக்கிரமாய்த் தன் முகத்தின்மேலிருக்கும் சாம்பலைத் துடைத்துவிட்டதினால்,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 அவன் தீர்க்கதரிசிகளில் ஒருவன் என்று அறி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இவன் அவனை நோக்கி: சங்காரத்திற்கு நான் நியமித்த மனுஷனை உன் கை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ப்போகும்படி நீ விட்டபடியினால், உன் பிராணன் அவன் பிராணனுக்கு ஈடாகவும், உன் ஜனம் அவன் ஜன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டாகவும் இருக்கும்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தினால் இஸ்ரவேலின் ராஜா சலிப்பும் விசனமுமாய்த் தன் வீட்டிற்குப் போகப் புறப்பட்டுச் சமாரி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0]]></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2026-11-02T11:20:35Z</dcterms:created>
  <dcterms:modified xsi:type="dcterms:W3CDTF">2026-11-02T11:20:35Z</dcterms:modified>
  <dc:title>1 இராஜாக்கள்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