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கர்த்தர்: பெருங்காற்றிலிருந்து யோபுக்கு பிரதிய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றிவில்லாத வார்த்தைகளினால் ஆலோசனையை அந்தகாரப்படுத்துகிற இவன் யார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புருஷனைப்போல் இடைகட்டிக்கொள்; நான் உன்னைக்கேட்பேன்; நீ எனக்கு உத்தரவு சொல்ல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புருஷனைப்போல் இடைகட்டிக்கொள்; நான் உன்னைக்கேட்பேன்; நீ எனக்கு உத்தரவு சொல்ல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பூமியை அஸ்திபாரப்படுத்துகிறபோது நீ எங்கே இருந்தாய்? நீ அறிவாளியானால் அதை அறிவி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 அளவு குறித்தவர் யார்? அதின்மேல் நூல்போட்டவர் யார்? இதை நீ அறிந்திருந்தால் சொல்ல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ன் ஆதாரங்கள் எதின்மேல் போடப்பட்டது? அதின் கோடிக்கல்லை வைத்தவர் யார்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விடிற்காலத்து நட்சத்திரங்கள் ஏகமாய்ப் பாடி, தேவபுத்திரர் எல்லாரும் கெம்பீரித்தார்கள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விடிற்காலத்து நட்சத்திரங்கள் ஏகமாய்ப் பாடி, தேவபுத்திரர் எல்லாரும் கெம்பீரித்தார்கள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ப்பத்திலிருந்து உதிக்கிறதுபோல சமுத்திரம் புரண்டுவந்தபோது, அதைக் கதவுகளால் அடைத்தவர் யார்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கத்தை அதற்கு வஸ்திரமாகவும், இருளை அதற்குப் புடவையாகவும் நான் உடுத்தினபோத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அதற்கு எல்லையைக் குறித்து, அதற்குத் தாழ்ப்பாள்களையும் கதவுகளையும் போட்டு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ம்மட்டும் வா, மிஞ்சி வராதே; உன் அலைகளின் பெருமை இங்கே அடங்கக்கடவது என்று நான் சொல்லுகிறபோதும் நீ எங்கேயிருந்தாய்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ம்மட்டும் வா, மிஞ்சி வராதே; உன் அலைகளின் பெருமை இங்கே அடங்கக்கடவது என்று நான் சொல்லுகிறபோதும் நீ எங்கேயிருந்தாய்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ுஷ்டர்கள் பூமியிலிருந்து உதறிப்போடப்படும்படிக்கு, அதின் கடையாந்தரங்களைப் பிடிக்கும்பொருட்ட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ஜீவகாலத்தில் எப்போதாவது நீ விடியற்காலத்துக்குக் கட்டளைகொடுத்து, அருணோதயத்துக்கு அதின் இடத்தைக் காண்பித்ததுண்டோ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ஜீவகாலத்தில் எப்போதாவது நீ விடியற்காலத்துக்குக் கட்டளைகொடுத்து, அருணோதயத்துக்கு அதின் இடத்தைக் காண்பித்ததுண்டோ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ூமி முத்திரையிடப்பட்ட களிம்பைபோல் வேறே ரூபங்கொள்ளும்; சகலமும் வஸ்திரம் தரித்திருக்கிறதுபோல் காணப்ப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ூமி முத்திரையிடப்பட்ட களிம்பைபோல் வேறே ரூபங்கொள்ளும்; சகலமும் வஸ்திரம் தரித்திருக்கிறதுபோல் காணப்ப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ன்மார்க்கரின் ஒளி அவர்களைவிட்டு எடுபடும்; மேட்டிமையான புயம் முறிக்கப்ப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சமுத்திரத்தின் அடித்தலங்கள்மட்டும் புகுந்து ஆழத்தின் அடியில் உலாவினதுண்டோ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ரணவாசல்கள் உனக்குத் திறந்ததுண்டோ? மரண இருளின் வாசல்களை நீ பார்த்ததுண்டோ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ூமியின் விசாலங்களை ஆராய்ந்து அறிந்ததுண்டோ? இவைகளையெல்லாம் நீ அறிந்திருந்தால் சொல்ல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ெளிச்சம் வாசமாயிருக்குமிடத்துக்கு வழியெங்கே? இருள் குடிகொண்டிருக்கும் ஸ்தானமெங்கே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ின் எல்லை இன்னதென்று உனக்குத் தெரியுமோ? அதின் வீட்டுக்குப்போகிற பாதையை அறிந்திருக்கிறாயோ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ின் எல்லை இன்னதென்று உனக்குத் தெரியுமோ? அதின் வீட்டுக்குப்போகிற பாதையை அறிந்திருக்கிறாயோ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அதை அறியும்படி அப்போது பிறந்திருந்தாயோ? உன் நாட்களின்தொகை அவ்வளவு பெரிதோ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றைந்த மழையின் பண்டசாலைகளுக்குள் நீ பிரவேசித்தாயோ? கல்மழையிருக்கிற பண்டசாலைகளைப் பார்த்தாயோ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பத்து வருங்காலத்திலும் கலகமும் யுத்தமும் வருங்காலத்திலும், பிரயோகிக்கும்படி நான் அவைகளை வைத்துவைத்திருக்கி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பத்து வருங்காலத்திலும் கலகமும் யுத்தமும் வருங்காலத்திலும், பிரயோகிக்கும்படி நான் அவைகளை வைத்துவைத்திருக்கி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ெளிச்சம் பரவப்படுகிறதற்கும், கீழ்காற்று பூமியின்மேல் வீசுகிறதற்குமான வழி எங்கே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ெளிச்சம் பரவப்படுகிறதற்கும், கீழ்காற்று பூமியின்மேல் வீசுகிறதற்குமான வழி எங்கே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ாழும் அந்தரவெளியுமான தரையைத் திருப்தியாக்கி இளம்பூண்டுகளின் முளைகளை முளைக்கப்பண்ணும்பட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ூமியெங்கும் மனுஷர் குடியில்லாத இடத்திலும், மனுஷசஞ்சாரமில்லாத வனாந்தரத்திலும் மழையை வருஷிக்கப்பண்ணி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ெள்ளத்துக்கு நீர்க்கால்களையும் இடிமுழக்கங்களோடு வரும் மின்னலுக்கு வழிகளையும் பகுத்தவர் யார்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ழைக்கு ஒரு தகப்பனுண்டோ? பனித்துளிகளை ஜநிப்பித்தவர் யார்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றைந்த தண்ணீர் யாருடைய வயிற்றிலிருந்து புறப்படுகிறது? ஆகாயத்தினுடைய உறைந்த பனியைப்பெற்றவர் யார்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ஜலம் கல்லுருவங்கொண்டு மறைந்து, ஆழத்தின் முகம் கெட்டியாய் உறைந்திருக்கிறத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றுமீன் நட்சத்திரத்தின் சுகிர்த சம்பந்தத்தை நீ இணைக்கக்கூடுமோ? அல்லது மிருகசீரிஷத்தின் கட்டுகளை அவிழ்ப்பாயோ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ராசிகளை, அதினதின் காலத்திலே வரப்பண்ணுவாயோ? துருவச்சக்கர நட்சத்திரத்தையும் அதைச்சேர்ந்த நட்சத்திரங்களையும் வழிநடத்துவாயோ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ராசிகளை, அதினதின் காலத்திலே வரப்பண்ணுவாயோ? துருவச்சக்கர நட்சத்திரத்தையும் அதைச்சேர்ந்த நட்சத்திரங்களையும் வழிநடத்துவாயோ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வானத்தின் நியமங்களை நீ அறிவாயோ? அது பூமியையாளும் ஆளுகையை நீ திட்டம்பண்ணுவாயோ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ஏராளமான தண்ணீர் உன்மேல் சொரியவேணும் என்று உன் சத்தத்தை மேகங்கள்பரியந்தம் உயர்த்துவாயோ?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ீ மின்னல்களை அழைத்தனுப்பி, அவைகள் புறப்பட்டுவந்து: அங்கேயிருக்கிறோம் என்று உனக்கு சொல்லும்படி செய்வாயோ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க்கரணங்களில் ஞானத்தை வைத்தவர் யார்? உள்ளத்தில் புத்தியைக் கொடுத்தவர் யார்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ஞானத்தினாலே கொடிமாசிகளை எண்ணுபவர் யார்?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தூளானது ஏகபாளமாகவும், மண்கட்டிகள் ஒன்றோடொன்று ஒட்டிக்கொள்ளவும், ஆகாயத்துருத்திகளிலுள்ள தண்ணீரைப் பொழியப்பண்ணுகிறவர் யார்?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தூளானது ஏகபாளமாகவும், மண்கட்டிகள் ஒன்றோடொன்று ஒட்டிக்கொள்ளவும், ஆகாயத்துருத்திகளிலுள்ள தண்ணீரைப் பொழியப்பண்ணுகிறவர் யார்?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ீ சிங்கத்துக்கு இரையை வேட்டையாடி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சிங்கக்குட்டிகள் தாங்கள் தங்கும் இடங்களிலே கிடந்து கெபியிலே பதிவிருக்கிறபோது, அவைகளின் ஆசையைத் திருப்தியாக்குவாயோ?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சிங்கக்குட்டிகள் தாங்கள் தங்கும் இடங்களிலே கிடந்து கெபியிலே பதிவிருக்கிறபோது, அவைகளின் ஆசையைத் திருப்தியாக்குவாயோ?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காக்கைக்குஞ்சுகள் தேவனை நோக்கிக் கூப்பிட்டு, ஆகாரமில்லாமல் பறந்து அலைகிறபோது, அவைகளுக்கு இரையைச் சவதரித்துக் கொடுக்கிறவர் யார்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ప్పుడు యెహోవా సుడిగాలిలోనుండి ఈలాగున యోబునకు ప్రత్యుత్తరమ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జ్ఞానములేని మాటలు చెప్పిఆలోచనను చెరుపుచున్న వీడెవ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పౌరుషము తెచ్చుకొని నీ నడుము బిగించుకొనుము నేను నీకు ప్రశ్న వేయుదును నీవు దానిని న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యజెప్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ేను భూమికి పునాదులు వేసినప్పుడు నీవెక్కడ నుంటివి?నీకు వివేకము కలిగియున్నయెడల చెప్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కు తెలిసినయెడల దానికి పరిమాణమును నియమించిన వాడెవడో చెప్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దానిమీద పరిమాణపు కొల వేసినవాడెవడో చెప్పుము. దాని స్తంభముల పాదులు దేనితో కట్టబడినవో చెప్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ఉదయనక్షత్రములు ఏకముగా కూడి పాడినప్పుడు దేవదూతలందరును1 ఆనందించి జయధ్వనులు చేసి నప్పుడు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ూలరాతిని వేసినవాడెవ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సముద్రము దాని గర్భమునుండి పొర్లి రాగా తలుపులచేత దానిని మూసినవాడెవ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ేను మేఘమును దానికి వస్త్రముగాను గాఢాంధకారమును దానికి పొత్తిగుడ్డగాను వేసి నప్పుడు నీవుంటి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దానికి సరిహద్దు నియమించి దానికి అడ్డగడియలను తలుపులను పెట్టించి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ీవు ఇంతవరకే గాని మరి దగ్గరకు రాకూడదనియు ఇక్కడనే నీ తరంగముల పొంగు అణపబడుననియు నేను చెప్పి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ుంటి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రుణోదయము భూమి దిగంతములవరకు వ్యాపించు నట్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ది దుష్టులను తనలోనుండకుండ దులిపివేయునట్లును నీ వెప్పుడైన ఉదయమును కలుగజేసితివా? అరుణోదయమ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 స్థలమును తెలిపితి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ముద్రవలన మంటికి రూపము కలుగునట్లు అది పుట్టగా భూముఖము మార్పునొందును విచిత్రమైన పనిగల వస్త్రమువల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స్తమును కన 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దుష్టుల వెలుగు వారియొద్దనుండి తీసివేయబడును వారెత్తిన బాహువు విరుగగొట్ట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సముద్రపు ఊటలలోనికి నీవు చొచ్చితివా?మహాసముద్రము అడుగున నీవు సంచరించితి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మరణద్వారములు నీకు తెరవబడెనా? మరణాంధకార ద్వారములను నీవు చూచితి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భూమి వైశాల్యత ఎంతో నీవు గ్రహించితివా? నీకేమైన తెలిసివయెడల చెప్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వెలుగు నివసించు చోటునకు పోవు మార్గమేది?చీకటి అనుదాని ఉనికిపట్టు ఏద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దాని సరిహద్దునకు నీవు వెలుగును కొనిపోవుదువా? దాని గృహమునకు పోవు త్రోవలను నీవెరుగుదువా?ఇదంత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కు తెలిసియున్నది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ీవు బహు వృద్ధుడవు నీవు అప్పటికి పుట్టియుంట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నీవు హిమముయొక్క నిధులలోనికి చొచ్చితి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ఆపత్కాలముకొరకును యుద్ధముకొరకును యుద్ధ దినముకొరకును నేను దాచియుంచిన వడగండ్ల నిధులను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చితి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వెలుగు విభాగింపబడు చోటికి మార్గమేది? తూర్పు గాలి యెక్కడనుండి వచ్చి భూమిమీద నఖ ముఖ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్యాపించు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నిర్మానుష్య ప్రదేశముమీదను జనులులేని యెడారిలోను వర్షము కురిపించుట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పాడైన యెడారిని తృప్తిపరచుటకునులేత గడ్డి మొలిపించుటకును వరద నీటికి కాలువ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ఉరుములోని మెరుపునకు మార్గమును నిర్ణయించువాడెవ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వర్షమునకు తండ్రి యున్నాడా? మంచు బిందువులను పుట్టించువాడెవ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మంచుగడ్డ యెవని గర్భములోనుండి వచ్చును? ఆకాశమునుండి దిగు మంచును ఎవడు పుట్టించు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జలములు రాతివలె గడ్డకట్టును అగాధజలముల ముఖము గట్టిపరచ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కృత్తిక నక్షత్రములను నీవు బంధింపగలవా? మృగశీర్షకు కట్లను విప్పగల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వాటి వాటి కాలములలో నక్షత్రరాసులను వచ్చు నట్లు చేయగలవా? సప్తర్షి నక్షత్రములను వాటి ఉపనక్షత్ర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ు నడిపింపగల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ఆకాశమండలపు కట్టడలను నీవెరుగుదువా? దానికి భూమిమీదగల ప్రభుత్వమును నీవు స్థాపింప గల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జలరాసులు నిన్ను కప్పునట్లు మేఘములకు నీవు ఆజ్ఞ ఇయ్యగల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మెరుపులు బయలువెళ్లి చిత్తము ఉన్నామని నీతో చెప్పునట్లు నీవు వాటిని బయటికి రప్పింపగల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అంతరింద్రియములలో2 జ్ఞానముంచిన వాడెవడు? హృదయమునకు3 తెలివి నిచ్చినవాడెవ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జ్ఞానముచేత మేఘములను వివరింపగలవాడెవ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ధూళి బురదయై పారునట్లును మంటిపెడ్డలు ఒకదానికొకటి అంటుకొనునట్లును ఆకాశపు కలశములలోని వర్ష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్మరించు వాడెవ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ఆడుసింహము నిమిత్తము నీవు ఎరను వేటాడెద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సింహపుపిల్లలు తమ తమ గుహలలో పండుకొను నప్పుడు తమ గుహలలో పొంచి యుండునప్పుడు నీవు వాటి ఆక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ర్చెద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తిండిలేక తిరుగులాడుచు కాకి పిల్లలు దేవునికి మొఱ్ఱపెట్టునప్పుడు కాకికి ఆహారము సిద్ధపరచువాడెవ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2026-10-20T04:38:18Z</dcterms:created>
  <dcterms:modified xsi:type="dcterms:W3CDTF">2026-10-20T04:38:18Z</dcterms:modified>
  <dc:title>యోబు : 38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