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the word which the LORD speaks unto you, O house of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Learn not the way of the heathen, and be not dismayed at the signs of heaven; for the heathen are dismayed at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Learn not the way of the heathen, and be not dismayed at the signs of heaven; for the heathen are dismayed at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customs of the people are vain: for one cuts a tree out of the forest, the work of the hands of the workman, with the ax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customs of the people are vain: for one cuts a tree out of the forest, the work of the hands of the workman, with the ax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y deck it with silver and with gold; they fasten it with nails and with hammers, that it move no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y deck it with silver and with gold; they fasten it with nails and with hammers, that it move no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are upright as the palm tree, but speak not: they must essentially be borne, because they cannot go. Be not afraid of them; for they cannot do evil, neither also is it in them to do go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are upright as the palm tree, but speak not: they must essentially be borne, because they cannot go. Be not afraid of them; for they cannot do evil, neither also is it in them to do go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are upright as the palm tree, but speak not: they must essentially be borne, because they cannot go. Be not afraid of them; for they cannot do evil, neither also is it in them to do go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asmuch as there is none like unto you, O LORD; you are great, and your name is great in migh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would not fear you, O King of nations? in order to you does it appertain: forasmuch as among all the wise men of the nations, and in all their kingdoms, there is none like unto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would not fear you, O King of nations? in order to you does it appertain: forasmuch as among all the wise men of the nations, and in all their kingdoms, there is none like unto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y are altogether brutish and foolish: the stock is a doctrine of vaniti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ilver spread into plates is brought from Tarshish, and gold from Uphaz, the work of the workman, and of the hands of the founder: blue and purple is their clothing: they are all the work of cunning m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ilver spread into plates is brought from Tarshish, and gold from Uphaz, the work of the workman, and of the hands of the founder: blue and purple is their clothing: they are all the work of cunning m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ilver spread into plates is brought from Tarshish, and gold from Uphaz, the work of the workman, and of the hands of the founder: blue and purple is their clothing: they are all the work of cunning me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 LORD is the true God, he is the living God, and an everlasting king: at his wrath the earth shall tremble, and the nations shall not be able to abide his indignat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 LORD is the true God, he is the living God, and an everlasting king: at his wrath the earth shall tremble, and the nations shall not be able to abide his indignat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hall all of you say unto them, The gods that have not made the heavens and the earth, even they shall perish from the earth, and from under these heaven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hall all of you say unto them, The gods that have not made the heavens and the earth, even they shall perish from the earth, and from under these heaven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e has made the earth by his power, he has established the world by his wisdom, and has stretched out the heavens by his discret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e has made the earth by his power, he has established the world by his wisdom, and has stretched out the heavens by his discret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he utters his voice, there is a multitude of waters in the heavens, and he causes the vapours to ascend from the ends of the earth; he makes lightnings with rain, and brings forth the wind out of his treasur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he utters his voice, there is a multitude of waters in the heavens, and he causes the vapours to ascend from the ends of the earth; he makes lightnings with rain, and brings forth the wind out of his treasur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he utters his voice, there is a multitude of waters in the heavens, and he causes the vapours to ascend from the ends of the earth; he makes lightnings with rain, and brings forth the wind out of his treasur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ry man is brutish in his knowledge: every founder is confounded by the graven image: for his molten image is falsehood, and there is no breath in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ry man is brutish in his knowledge: every founder is confounded by the graven image: for his molten image is falsehood, and there is no breath in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y are vanity, and the work of errors: in the time of their visitation they shall peris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portion of Jacob is not like them: for he is the former of all things; and Israel is the rod of his inheritance: The LORD of hosts is his nam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portion of Jacob is not like them: for he is the former of all things; and Israel is the rod of his inheritance: The LORD of hosts is his nam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Gather up your wares out of the land, O inhabitant of the fortres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us says the LORD, Behold, I will sling out the inhabitants of the land at this once, and will distress them, that they may find it s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us says the LORD, Behold, I will sling out the inhabitants of the land at this once, and will distress them, that they may find it s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oe is me for my hurt! my wound is grievous; but I said, Truly this is a grief, and I must bear i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oe is me for my hurt! my wound is grievous; but I said, Truly this is a grief, and I must bear i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My tabernacle is spoiled, and all my cords are broken: my children are gone out of me, and they are not: there is none to stretch forth my tent any more, and to set up my curtain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My tabernacle is spoiled, and all my cords are broken: my children are gone out of me, and they are not: there is none to stretch forth my tent any more, and to set up my curtain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My tabernacle is spoiled, and all my cords are broken: my children are gone out of me, and they are not: there is none to stretch forth my tent any more, and to set up my curtain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e pastors are become brutish, and have not sought the LORD: therefore they shall not prosper, and all their flocks shall be scatter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e pastors are become brutish, and have not sought the LORD: therefore they shall not prosper, and all their flocks shall be scatter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hold, the noise of the bruit has come, and a great commotion out of the north country, to make the cities of Judah desolate, and a den of dragon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hold, the noise of the bruit has come, and a great commotion out of the north country, to make the cities of Judah desolate, and a den of dragon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O LORD, I know that the way of man is not in himself: it is not in man that walks to direct his step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O LORD, I know that the way of man is not in himself: it is not in man that walks to direct his step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 LORD, correct me, but with judgment; not in yours anger, lest you bring me to noth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 LORD, correct me, but with judgment; not in yours anger, lest you bring me to nothi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Pour out your fury upon the heathen that know you not, and upon the families that call not on your name: for they have eaten up Jacob, and devoured him, and consumed him, and have made his habitation desola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Pour out your fury upon the heathen that know you not, and upon the families that call not on your name: for they have eaten up Jacob, and devoured him, and consumed him, and have made his habitation desolat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Pour out your fury upon the heathen that know you not, and upon the families that call not on your name: for they have eaten up Jacob, and devoured him, and consumed him, and have made his habitation desolat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வீட்டாரே கர்த்தர் உங்களுக்குச் சொல்லுகிற வசனத்தை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றஜாதிகளுடைய மார்க்கத்தைக் கற்றுக்கொள்ளாதிருங்கள்; வானத்தின் அடையாளங்களாலே புறஜா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ங்குகிறார்களே என்று சொல்லி, நீங்கள் அவைகளாலே கலங்கா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ஜனங்களின் வழிபாடுகள் வீணாயிருக்கிறது; காட்டில் ஒரு மரத்தை வெட்டுகிறார்கள்; அது தச்சன் கையா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சியால் பணி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ள்ளியினாலும் பொன்னினாலும் அதை அலங்கரித்து, அது அசையாதபடிக்கு அதை ஆணிகளாலும் சுத்தி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றுதியாக்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கள் பனையைப்போல நெட்டையாய் நிற்கிறது, அவைகள் பேசமாட்டாதவைகள், அவைகள் நடக்கமாட்டா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கப்படவேண்டும்; அவைகளுக்குப் பயப்படவேண்டாம்; அவைகள் தீமைசெய்யக் கூடாது, நன்மைசெய்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குச் சக்தி இல்லையெ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த்தாவே உமக்கு ஒப்பானவனில்லை; நீரே பெரியவர்; உமது நாமமே வல்லமையில் பெரி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ஜாதிகளின் ராஜாவே, உமக்குப் பயப்படாதிருப்பவன் யார்? தேவரீருக்கே பயப்படவேண்டிது; ஜாதிகளுடைய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களிலும், அவர்களுடைய எல்லா ராஜ்யத்திலும் உமக்கு ஒப்பானவன்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யாவரும் மிருககுணமும் மதியீனமுமுள்ளவர்கள்; அந்தக் கட்டை மாயையான போதக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கடாக்கப்பட்ட வெள்ளி தர்ஷீசிலும், பொன் ஊப்பாசிலுமிருத்து கொண்டுவரப்பட்டு,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லாளியினாலும், தட்டானின் கைகளினாலும் செய்யப்பகிடுறது; இளநீலமும், இரத்தாம்பரமு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மானம்; அவைகளெல்லாம் தொழிலாளிகளின் கைவேலையா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 மெய்யான தெய்வம்; அவர் ஜீவனுள்ள தேவன், நித்திய ராஜா; அவருடைய கோபத்தினால் பூமி அ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உக்கிரத்தை ஜாதிகள் சகிக்க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வானத்தையும் பூமியையும் உண்டாக்காத தெய்வங்கள், பூமியிலும் இந்த வானத்தின்கீழும் இரா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ந்துபோகும் என்பதை அவர்களுக்குச்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 பூமியைத் தம்முடைய வல்லமையினால் உண்டாக்கி, பூச்சக்கரத்தைத் தம்முடைய ஞானத்தினால்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த் தம்முடைய அறிவினால் வி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 சத்தமிடுகையில் வானத்திலே திரளான தண்ணீர் உண்டாகிறது; அவர் பூமியின் கடையாந்தர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ங்களை எழும்பப்பண்ணி, மழையுடனே மின்னல்களை உண்டாக்கி, காற்றைத் தமது பண்டகசாலைகளி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ப்பண்ணு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னுஷர் அனைவரும் அறிவில்லாமல் மிருககுணமுள்ளவர்களானார்கள்; தட்டார் அனைவரும் வார்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பங்களாலே வெட்கிப்போகிறார்கள்; அவர்கள் வார்ப்பித்த விக்கிரகம் பொய்யே, அவைகளில் ஆவி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கள் மாயையும், மகா எத்தான கிரியையுமாயிருக்கிறது; அவைகள் விசாரிக்கப்படும் நாளிலே அழி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யாக்கோபின் பங்காயிருக்கிறவர் அவைகளைப்போல் அல்ல, அவர் சர்வத்தையும் உருவாக்கினவர்;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சுதந்தரமான கோத்திரம்; சேனைகளின் கர்த்தர் என்பது அவருடைய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ரணில் குடியிருக்கிறவளே, தேசத்திலிருந்து உன் பொருள்களைச் சேர்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தோ, நான் இந்த முறை தேசத்தின் குடிகளைக் கவண்கொண்டெறிந்து, அவர்கள் கண்டு உணரும்படி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கமுண்டாக்குவே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ஐயோ! நான் நொறுக்கப்பட்டேன்; என் காயம் கொடிதாயிருக்கிறது; ஆனாலும் இது நான் சகிக்கவேண்டிய என் 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நான் சொல்லு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ன் கூடாரம் அழிந்துபோயிற்று, என் கயிறுகளெல்லாம் அறுப்புண்டுபோயின; என் பிள்ளைகள் என்னை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டார்கள்; அவர்களில் ஒருவனுமில்லை; இனி என் கூடாரத்தை விரித்து, என் திரை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க்கட்டுவாரி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ய்ப்பர்கள் மிருககுணமுள்ளவர்களாகி, கர்த்தரைத் தேடாமற்போனார்கள்; ஆகையால், அவர்கள் 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க்காமற்போய், அவர்கள் மந்தையெல்லாம் சிதறடி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தோ, யூதாவின் பட்டணங்களைப் பாழும் வலுசர்ப்பங்களின் தாவுமாக்கிப்போடும் செய்தியின் ச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தேசத்திலிருந்து பெரிய கொந்தளிப்பும் 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த்தாவே, மனுஷனுடைய வழி அவனாலே ஆகிறதல்லவென்றும், தன் நடைகளை நடத்துவது நடக்கிற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றதல்லவென்றும் அ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த்தாவே என்னைத் தண்டியும்; ஆனாலும் நான் அவமாய்ப் போகாதபடிக்கு உம்முடைய கோபத்தினாலே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ய்த் தண்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உம்மை அறியாத ஜாதிகளின்மேலும், உமது நாமத்தைத் தொழுதுகொள்ளாத வம்சங்களின்மேலு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க்கிரத்தை ஊற்றிவிடும்; அவர்கள் யாக்கோபைப் பட்சித்து, அவனை விழுங்கி, அவனை நிர்மூலமாக்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ஸ்தலத்தைப் பாழா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2026-09-16T23:57:52Z</dcterms:created>
  <dcterms:modified xsi:type="dcterms:W3CDTF">2026-09-16T23:57:52Z</dcterms:modified>
  <dc:title>எரேமியா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