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s it good that he should search you out? or as one man mocks another, do all of you so mock him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s it good that he should search you out? or as one man mocks another, do all of you so mock him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He will surely reprove you, if all of you do secretly accept persons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hall not his excellency make you afraid? and his dread fall upon you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Your remembrances are like unto ashes, your bodies to bodies of clay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Your remembrances are like unto ashes, your bodies to bodies of clay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Hold your peace, let me alone, that I may speak, and let come on me what will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refore do I take my flesh in my teeth, and put my life in mine hand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ough he slay me, yet will I trust in him: but I will maintain mine own ways before him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ough he slay me, yet will I trust in him: but I will maintain mine own ways before him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o, mine eye has seen all this, mine ear has heard and understood it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He also shall be my salvation: for an hypocrite shall not come before him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ar diligently my speech, and my declaration with your ear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ehold now, I have ordered my cause; I know that I shall be justified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o is he that will plead with me? for now, if I hold my tongue, I shall give up the spirit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Only do not two things unto me: then will I not hide myself from you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Only do not two things unto me: then will I not hide myself from you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ithdraw yours hand far from me: and let not your dread make me afrai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call you, and I will answer: or let me speak, and answer you m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ow many are mine iniquities and sins? make me to know my transgression and my sin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Wherefore hide you your face, and hold me for yours enemy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at all of you know, the same do I know also: I am not inferior unto you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ill you break a leaf driven back and forth? and will you pursue the dry stubble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you write bitter things against me, and make me to possess the iniquities of my youth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you write bitter things against me, and make me to possess the iniquities of my youth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You put my feet also in the stocks, and look narrowly unto all my paths; you set a print upon the heels of my feet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You put my feet also in the stocks, and look narrowly unto all my paths; you set a print upon the heels of my feet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he, as a rotten thing, consumes, as a garment that is moth eaten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urely I would speak to the Almighty, and I desire to reason with God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ut all of you are forgers of lies, all of you are all physicians of no value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O that all of you would altogether hold your peace! and it should be your wisdom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ar now my reasoning, and hearken to the pleadings of my lips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ill all of you speak wickedly for God? and talk deceitfully for him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ill all of you accept his person? will all of you contend for God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உங்களை ஆராய்ந்துபார்த்தால் அது உங்களுக்கு நலமாயிருக்குமோ? மனுஷனைப் பரியாசம்பண்ணுகிறது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ைப் பரியாசம்பண்ணுவீர்கள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அந்தரங்கமாய் முகதாட்சிணியம்பண்ணினால், அவர் உங்களை எவ்விதத்திலும் கண்ட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டைய மகத்துவம் உங்களைத் திடுக்கிடப்பண்ணாதோ? அவருடைய பயங்கரம் உங்களைப் பிடிக்கமாட்டாத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் பேரை நினைக்கப்பண்ணும் அடையாளங்கள் சாம்பலுக்குச்சரி; உங்கள் மேட்டி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ேற்றுக்குவியல்களுக்குச் சமான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மவுனமாயிருங்கள், நான் பேசுகிறேன் எனக்கு வருகிறது வரட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என் பற்களில் என் சதையைப் பிடுங்கி, என் பிராணனை என் கையிலே வைப்பான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என்னைக் கொன்றுபோட்டாலும், அவர்மேல் நம்பிக்கையாயிருப்பேன்; ஆனாலும் என் வழிகளை அவ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ன்பாக ரூபகாரம்பண்ண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இவைகளெல்லாவற்றையும் என் கண் கண்டு என் காது கேட்டு அறிந்த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ே என் இரட்சிப்பு; மாயக்காரனோ அவர் சந்நிதியில் சேர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வசனத்தையும், நான் சொல்லிக் காண்பிக்கிறதையும், உங்கள் செவிகளால் கவனமாய்க் கே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என் நியாயங்களை அணியணியாக வைத்தேன்; என் நீதி விளங்கும் என்று அறி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ோடே வழக்காடவேண்டுமென்று இருக்கிறவன் யார்? நான் மவுனமாயிருந்தால் ஜீவித்துப்போவ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ரண்டு காரியங்களைமாத்திரம் எனக்குச் செய்யாதிருப்பீராக; அப்பொழுது உமது முகத்துக்கு மு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ளித்துக்கொள்ளாதிர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கையை என்னைவிட்டுத் தூரப்படுத்தும்; உம்முடைய பயங்கரம் என்னைக் கலங்கப்பண்ணாதி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ர் கூப்பிடும், நான் உத்தரவுகொடுப்பேன்; அல்லது நான் பேசுவேன்; நீர் எனக்கு மறுமொழி சொல்ல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அக்கிரமங்களும் பாவங்களும் எத்தனை? என் மீறுதலையும் என் பாவத்தையும் எனக்கு உணர்த்த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ர் உமது முகத்தை மறைத்து என்னை உமக்குப் பகைஞனாக எண்ணுவான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அறிந்திருக்கிறதை நானும் அறிந்திருக்கிறேன்; நான் உங்களுக்குத் தாழ்ந்தவன் அல்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ற்றடித்த சருகை நொறுக்குவீரோ? காய்ந்துபோன துரும்பைப் பின்தொடருவீ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ா கசப்பான தீர்ப்புகளை என்பேரில் எழுதுகிறீர்; என் சிறுவயதின் அக்கிரமங்களை எனக்கு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லிக்கப்பண்ண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ன் கால்களைத் தொழுவடித்துப்போட்டு என் வழிகளையெல்லாம் காவல்பண்ணுகிறீர்; என் காலடி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ையாளத்தைப் போடு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டிப்பட்டவன் அழுகிப்போகி, வஸ்துபோலவும் பொட்டரித்த வஸ்திரம்போலவும் அழிந்துபோ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ர்வவல்லவரோடே நான் பேசினால் நல்லது; தேவனோடே நியாயத்திற்காக வழக்காட விரும்ப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ொய்யைப் பிணைக்கிறவர்கள்; நீங்கள் எல்லாரும் காரியத்துக்குதவாத வைத்திய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பேசாமலிருந்தால் நலமாகும்; அது எங்களுக்கு ஞானம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என் நியாயத்தைக்கேட்டு என் உதடுகள் சொல்லும் விசேஷங்களைக் கவனிய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தேவனுக்காக நியாயக்கேடாய்ப் பேசி அவருக்காக வஞ்சகமாய் வசனிக்கவேண்ட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ுக்கு முகதாட்சிணியம் பண்ணுவீர்களோ? தேவனுக்காக வழக்காடுவீர்கள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2026-09-16T22:50:53Z</dcterms:created>
  <dcterms:modified xsi:type="dcterms:W3CDTF">2026-09-16T22:50:53Z</dcterms:modified>
  <dc:title>யோபு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