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உங்களை ஆராய்ந்துபார்த்தால் அது உங்களுக்கு நலமாயிருக்குமோ? மனுஷனைப் பரியாசம்பண்ணுகிறதுபோல அவரைப் பரியாசம்பண்ணுவீர்கள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அந்தரங்கமாய் முகதாட்சிணியம்பண்ணினால், அவர் உங்களை எவ்விதத்திலும் கண்டிப்ப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ுடைய மகத்துவம் உங்களைத் திடுக்கிடப்பண்ணாதோ? அவருடைய பயங்கரம் உங்களைப் பிடிக்கமாட்டாத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் பேரை நினைக்கப்பண்ணும் அடையாளங்கள் சாம்பலுக்குச்சரி; உங்கள் மேட்டிமைகள் சேற்றுக்குவியல்களுக்குச் சமான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மவுனமாயிருங்கள், நான் பேசுகிறேன் எனக்கு வருகிறது வரட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என் பற்களில் என் சதையைப் பிடுங்கி, என் பிராணனை என் கையிலே வைப்பானேன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என்னைக் கொன்றுபோட்டாலும், அவர்மேல் நம்பிக்கையாயிருப்பேன்; ஆனாலும் என் வழிகளை அவருக்கு முன்பாக ரூபகாரம்பண்ண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ே என் இரட்சிப்பு; மாயக்காரனோ அவர் சந்நிதியில் சேர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வசனத்தையும், நான் சொல்லிக் காண்பிக்கிறதையும், உங்கள் செவிகளால் கவனமாய்க் கேள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என் நியாயங்களை அணியணியாக வைத்தேன்; என் நீதி விளங்கும் என்று அறி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இவைகளெல்லாவற்றையும் என் கண் கண்டு என் காது கேட்டு அறிந்த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னோடே வழக்காடவேண்டுமென்று இருக்கிறவன் யார்? நான் மவுனமாயிருந்தால் ஜீவித்துப்போவே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ண்டு காரியங்களைமாத்திரம் எனக்குச் செய்யாதிருப்பீராக; அப்பொழுது உமது முகத்துக்கு முன்பாக ஒளித்துக்கொள்ளாதிரு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ம்முடைய கையை என்னைவிட்டுத் தூரப்படுத்தும்; உம்முடைய பயங்கரம் என்னைக் கலங்கப்பண்ணாதிருப்ப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ர் கூப்பிடும், நான் உத்தரவுகொடுப்பேன்; அல்லது நான் பேசுவேன்; நீர் எனக்கு மறுமொழி சொல்ல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அக்கிரமங்களும் பாவங்களும் எத்தனை? என் மீறுதலையும் என் பாவத்தையும் எனக்கு உணர்த்த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ர் உமது முகத்தை மறைத்து என்னை உமக்குப் பகைஞனாக எண்ணுவா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ற்றடித்த சருகை நொறுக்குவீரோ? காய்ந்துபோன துரும்பைப் பின்தொடருவீர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கா கசப்பான தீர்ப்புகளை என்பேரில் எழுதுகிறீர்; என் சிறுவயதின் அக்கிரமங்களை எனக்குப் பலிக்கப்பண்ணுகிற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கால்களைத் தொழுவடித்துப்போட்டு என் வழிகளையெல்லாம் காவல்பண்ணுகிறீர்; என் காலடிகளில் அடையாளத்தைப் போடுகிற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கால்களைத் தொழுவடித்துப்போட்டு என் வழிகளையெல்லாம் காவல்பண்ணுகிறீர்; என் காலடிகளில் அடையாளத்தைப் போடுகிற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அறிந்திருக்கிறதை நானும் அறிந்திருக்கிறேன்; நான் உங்களுக்குத் தாழ்ந்தவன் அல்ல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ப்பட்டவன் அழுகிப்போகி, வஸ்துபோலவும் பொட்டரித்த வஸ்திரம்போலவும் அழிந்துபோ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ர்வவல்லவரோடே நான் பேசினால் நல்லது; தேவனோடே நியாயத்திற்காக வழக்காட விரும்ப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ொய்யைப் பிணைக்கிறவர்கள்; நீங்கள் எல்லாரும் காரியத்துக்குதவாத வைத்திய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ேசாமலிருந்தால் நலமாகும்; அது எங்களுக்கு ஞானம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என் நியாயத்தைக்கேட்டு என் உதடுகள் சொல்லும் விசேஷங்களைக் கவனிய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ேவனுக்காக நியாயக்கேடாய்ப் பேசி அவருக்காக வஞ்சகமாய் வசனிக்கவேண்டும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ுக்கு முகதாட்சிணியம் பண்ணுவீர்களோ? தேவனுக்காக வழக்காடுவீர்கள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s it good that he should search you out? or as one man mocks another, do all of you so mock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will surely reprove you, if all of you do secretly accept per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hall not his excellency make you afraid? and his dread fall upon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r remembrances are like unto ashes, your bodies to bodies of c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old your peace, let me alone, that I may speak, and let come on me what w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refore do I take my flesh in my teeth, and put my life in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ough he slay me, yet will I trust in him: but I will maintain mine own ways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also shall be my salvation: for an hypocrite shall not come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ar diligently my speech, and my declaration with you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hold now, I have ordered my cause; I know that I shall be just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, mine eye has seen all this, mine ear has heard and understoo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 is he that will plead with me? for now, if I hold my tongue, I shall give up th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nly do not two things unto me: then will I not hide myself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ithdraw yours hand far from me: and let not your dread make me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call you, and I will answer: or let me speak, and answer you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ow many are mine iniquities and sins? make me to know my transgression and my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erefore hide you your face, and hold me for yours enem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ill you break a leaf driven back and forth? and will you pursue the dry stub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you write bitter things against me, and make me to possess the iniquities of my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ou put my feet also in the stocks, and look narrowly unto all my paths; you set a print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els of my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at all of you know, the same do I know also: I am not inferior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, as a rotten thing, consumes, as a garment that is moth ea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rely I would speak to the Almighty, and I desire to reason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all of you are forgers of lies, all of you are all physicians of no val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that all of you would altogether hold your peace! and it should be your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ar now my reasoning, and hearken to the pleadings of my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ill all of you speak wickedly for God? and talk deceitfully for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ill all of you accept his person? will all of you contend fo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2026-07-18T18:04:08Z</dcterms:created>
  <dcterms:modified xsi:type="dcterms:W3CDTF">2026-07-18T18:04:08Z</dcterms:modified>
  <dc:title>யோபு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