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king Zedekiah the son of Josiah reigned instead of Coniah the son of Jehoiakim, whom Nebuchadrezzar king of Babylon made king in the land of Jud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king Zedekiah the son of Josiah reigned instead of Coniah the son of Jehoiakim, whom Nebuchadrezzar king of Babylon made king in the land of Jud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neither he, nor his servants, nor the people of the land, did hearken unto the words of the LORD, which he spoke by the prophet Jeremia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neither he, nor his servants, nor the people of the land, did hearken unto the words of the LORD, which he spoke by the prophet Jeremia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Zedekiah the king sent Jehucal the son of Shelemiah and Zephaniah the son of Maaseiah the priest to the prophet Jeremiah, saying, Pray now unto the LORD our God for u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Zedekiah the king sent Jehucal the son of Shelemiah and Zephaniah the son of Maaseiah the priest to the prophet Jeremiah, saying, Pray now unto the LORD our God for u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Zedekiah the king sent Jehucal the son of Shelemiah and Zephaniah the son of Maaseiah the priest to the prophet Jeremiah, saying, Pray now unto the LORD our God for u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Jeremiah came in and went out among the people: for they had not put him into pris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Jeremiah came in and went out among the people: for they had not put him into pris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Pharaoh's army was come forth out of Egypt: and when the Chaldeans that besieged Jerusalem heard tidings of them, they departed from Jerusal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Pharaoh's army was come forth out of Egypt: and when the Chaldeans that besieged Jerusalem heard tidings of them, they departed from Jerusal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came the word of the LORD unto the prophet Jeremiah say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us says the LORD, the God of Israel; Thus shall all of you say to the king of Judah, that sent you unto me to enquire of me; Behold, Pharaoh's army, which has come forth to help you, shall return to Egypt into their own lan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us says the LORD, the God of Israel; Thus shall all of you say to the king of Judah, that sent you unto me to enquire of me; Behold, Pharaoh's army, which has come forth to help you, shall return to Egypt into their own lan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us says the LORD, the God of Israel; Thus shall all of you say to the king of Judah, that sent you unto me to enquire of me; Behold, Pharaoh's army, which has come forth to help you, shall return to Egypt into their own l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aldeans shall come again, and fight against this city, and take it, and burn it with fir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aldeans shall come again, and fight against this city, and take it, and burn it with fi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Deceive not yourselves, saying, The Chaldeans shall surely depart from us: for they shall not depar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Deceive not yourselves, saying, The Chaldeans shall surely depart from us: for they shall not depar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ough all of you had smitten the whole army of the Chaldeans that fight against you, and there remained but wounded men among them, yet should they rise up every man in his tent, and burn this city with fir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ough all of you had smitten the whole army of the Chaldeans that fight against you, and there remained but wounded men among them, yet should they rise up every man in his tent, and burn this city with fir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ough all of you had smitten the whole army of the Chaldeans that fight against you, and there remained but wounded men among them, yet should they rise up every man in his tent, and burn this city with fir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that when the army of the Chaldeans was broken up from Jerusalem for fear of Pharaoh's arm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Jeremiah went forth out of Jerusalem to go into the land of Benjamin, to separate himself thence in the midst of the peop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Jeremiah went forth out of Jerusalem to go into the land of Benjamin, to separate himself thence in the midst of the peop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he was in the gate of Benjamin, a captain of the ward was there, whose name was Irijah, the son of Shelemiah, the son of Hananiah; and he took Jeremiah the prophet, saying, You fall away to the Chaldean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he was in the gate of Benjamin, a captain of the ward was there, whose name was Irijah, the son of Shelemiah, the son of Hananiah; and he took Jeremiah the prophet, saying, You fall away to the Chaldean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he was in the gate of Benjamin, a captain of the ward was there, whose name was Irijah, the son of Shelemiah, the son of Hananiah; and he took Jeremiah the prophet, saying, You fall away to the Chaldean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Jeremiah, It is false; I fall not away to the Chaldeans. But he hearkened not to him: so Irijah took Jeremiah, and brought him to the princ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Jeremiah, It is false; I fall not away to the Chaldeans. But he hearkened not to him: so Irijah took Jeremiah, and brought him to the princ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refore the princes were angry with Jeremiah, and stroke him, and put him in prison in the house of Jonathan the scribe: for they had made that the pris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refore the princes were angry with Jeremiah, and stroke him, and put him in prison in the house of Jonathan the scribe: for they had made that the pris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Jeremiah was entered into the dungeon, and into the cabins, and Jeremiah had remained there many day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Zedekiah the king sent, and took him out: and the king asked him secretly in his house, and said, Is there any word from the LORD? And Jeremiah said, There is: for, said he, you shall be delivered into the hand of the king of Babyl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Zedekiah the king sent, and took him out: and the king asked him secretly in his house, and said, Is there any word from the LORD? And Jeremiah said, There is: for, said he, you shall be delivered into the hand of the king of Babyl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Zedekiah the king sent, and took him out: and the king asked him secretly in his house, and said, Is there any word from the LORD? And Jeremiah said, There is: for, said he, you shall be delivered into the hand of the king of Babyl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oreover Jeremiah said unto king Zedekiah, What have I offended against you, or against your servants, or against this people, that all of you have put me in pris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oreover Jeremiah said unto king Zedekiah, What have I offended against you, or against your servants, or against this people, that all of you have put me in pris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 are now your prophets which prophesied unto you, saying, The king of Babylon shall not come against you, nor against this l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 are now your prophets which prophesied unto you, saying, The king of Babylon shall not come against you, nor against this la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refore hear now, I pray you, O my lord the king: let my supplication, I pray you, be accepted before you; that you cause me not to return to the house of Jonathan the scribe, lest I die ther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refore hear now, I pray you, O my lord the king: let my supplication, I pray you, be accepted before you; that you cause me not to return to the house of Jonathan the scribe, lest I die ther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refore hear now, I pray you, O my lord the king: let my supplication, I pray you, be accepted before you; that you cause me not to return to the house of Jonathan the scribe, lest I die ther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Zedekiah the king commanded that they should commit Jeremiah into the court of the prison, and that they should give him daily a piece of bread out of the bakers' street, until all the bread in the city were spent. Thus Jeremiah remained in the court of the pris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Zedekiah the king commanded that they should commit Jeremiah into the court of the prison, and that they should give him daily a piece of bread out of the bakers' street, until all the bread in the city were spent. Thus Jeremiah remained in the court of the pris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Zedekiah the king commanded that they should commit Jeremiah into the court of the prison, and that they should give him daily a piece of bread out of the bakers' street, until all the bread in the city were spent. Thus Jeremiah remained in the court of the pris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1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3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பிலோன் ராஜாவாகிய நேபுகாத்நேச்சார் யூதா தேசத்தில் ராஜாவாக நியமித்த யோயாக்கீமுடைய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யாவின் பட்டத்துக்கு யோசியாவின் குமாரனாகிய சிதேக்கியா வந்து அரசா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எரேமியா தீர்க்கதரிசியைக்கொண்டு சொன்ன வார்த்தைகளுக்கு அவனாகிலும்,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கிலும், தேசத்தின் ஜனங்களாகிலும் செவிகொ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தேக்கியா ராஜாவோவெனில், செலேமியாவின் குமாரனாகிய யூகாலையும், மாசெயாவின் குமாரனாகிய செப்ப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ஆசாரியனையும் எரேமியா தீர்க்கதரிசியினிடத்தில் அனுப்பி: நீ நம்முடைய தேவனாகிய கர்த்தரை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க விண்ணப்பம்பண்ணவேண்டும் என்று சொல்ல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எரேமியா ஜனத்தின் நடுவே வரத்தும் போக்குமாயிருந்தான்; அவனை அவர்கள் காவல் வீட்டில்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ர்வோனின் சேனையோவென்றால், எகிப்திலிருந்து புறப்பட்டது; எருசலேமை முற்றிக்கைபோட்ட கல்தே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செய்தியைக்கேட்டு, எருசலேமைவிட்டு நீங்கி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எரேமியா தீர்க்கதரிசிக்குக் கர்த்தருடைய வார்த்தை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ஸ்ரவேலின் தேவனாகிய கர்த்தர் உரைக்கிறது என்னவென்றால், என்னிடத்தில் விசாரிக்கும்படி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ற்கு அனுப்பின யூதாவின் ராஜாவை நீங்கள் நோக்கி: இதோ, உங்களுக்கு ஒத்தாசையாகப்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னின் சேனை தன் தேசமாகிய எகிப்துக்குத் திரும்பிப்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ல்தேயரோவென்றால், திரும்பி வந்து இந்த நகரத்துக்கு விரோதமாக யுத்தம்பண்ணி, அதைப்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ல் சுட்டெ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ல்தேயர் நம்மைவிட்டு நிச்சயமாய்ப் போய்விடுவார்களென்று சொல்லி, நீங்கள் மோசம்போகாதிருங்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ங்களோடே யுத்தம்பண்ணுகிற கல்தேயருடைய சேனையையெல்லாம் நீங்கள் முறிய அடித்தாலும், மீந்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காயம்பட்டவர்களாயிருந்தாலும், அவர்கள் தங்கள் கூடாரங்களிலிருந்து எழும்பி, இந்த ந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ல் சுட்டெரிப்பார்களென்று கர்த்தர் உரைக்கிறார் என்று சொல்லு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ர்வோனின் சேனை வருகிறதென்று, கல்தேயருடைய சேனை எருசலேமைவிட்டுப் போ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ரேமியா அவ்விடத்தைவிட்டு, ஜனத்தின் நடுவே ஜாடையாய் விலகி, பென்யமீன் தேசத்துக்குப் போக மன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லிருந்து புறப்பட்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பென்யமீன் வாசலில் வந்தபோது, காவற்சேர்வையின் அதிபதியாகிய யெரியா என்னும் நாமமுள்ள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இருந்தான்; அவன் அனனியாவின் குமாரனாகிய செலேமியாவின் மகன்; அவன்: நீ கல்தேயரைச் சேரப்போ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 எரேமியா தீர்க்கதரிசியைப் 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எரேமியா: அது பொய், நான் கல்தேயரைச் சேரப்போகிறவனல்ல என்றான்; ஆனாலும் யெ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மியாவின்சொல்லைக் கேளாமல், அவனைப் பிடித்து, பிரபுக்களிடத்தில்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பிரபுக்கள்: எரேமியாவின்பேரில் கடுங்கோபங்கொண்டு, அவனை அடித்து, அவனைச் சம்பிர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னத்தானுடைய வீட்டில் காவற்படுத்தினார்கள்; அவர்கள் அதைக் காவற் கூடமாக்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டியே எரேமியா காவற்கிடங்கின் நிலவறைகளில் பிரவேசித்து, அங்கே அநேகநாள்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பு சிதேக்கியா ராஜா அவனை அழைத்தனுப்பி: கர்த்தரால் ஒரு வார்த்தை உண்டோ என்று ராஜா அவனை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 இரகசியமாய்க் கேட்டான். அதற்கு எரேமியா: உண்டு, பாபிலோன் ராஜாவி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ப்படுவீ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னும் எரேமியா, சிதேக்கியா ராஜாவை நோக்கி: நீங்கள் என்னைக் காவல் வீட்டிலே அடைப்பதற்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ம் உம்முடைய ஊழியக்காரருக்கும் இந்த ஜனத்துக்கும் விரோதமாக என்ன குற்றஞ்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பிலோன் ராஜா உங்களுக்கும் இந்தத் தேசத்துக்கும் விரோதமாக வருவதில்லையென்று உ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ம் சொன்ன உங்களுடைய தீர்க்கதரிசிகள் எ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ப்போதும் ராஜாவாகிய என் ஆண்டவனே, எனக்குச் செவிகொடுத்து, என் விண்ணப்பத்துக்குத் தயை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ச் சம்பிரதியாகிய யோனத்தானுடைய வீட்டிற்குத் திரும்ப அனுப்பவேண்டாம்; அனுப்பினால் நான்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ப்போ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எரேமியாவைக் காவற்சாலையின் முற்றத்திலே காக்கவும், நகரத்திலே அப்பமிருக்கு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ஞ்சுடுகிறவர்களின் வீதியிலே தினம் ஒரு அப்பத்தை அவனுக்கு வாங்கிக் கொடுக்கவும்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எரேமியா காவற்சாலையின் முற்றத்தி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7]]></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2026-11-02T10:04:16Z</dcterms:created>
  <dcterms:modified xsi:type="dcterms:W3CDTF">2026-11-02T10:04:16Z</dcterms:modified>
  <dc:title>எரேமியா : 37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