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மறுமொழிய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டனில்லாதவனுக்கு நீ எப்படி ஒத்தாசைபண்ணினாய்? பெலனற்ற கையை நீ எப்படி ஆதரித்தாய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டனில்லாதவனுக்கு நீ எப்படி ஒத்தாசைபண்ணினாய்? பெலனற்ற கையை நீ எப்படி ஆதரித்தாய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ஞானமில்லாதவனுக்கு எப்படி உசாவுதுணையாயிருந்து, மெய்ப்பொருளைக் குறைவற அறிவித்தாய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ஞானமில்லாதவனுக்கு எப்படி உசாவுதுணையாயிருந்து, மெய்ப்பொருளைக் குறைவற அறிவித்தாய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ருக்கு அறிவைப் போதித்தாய்? உன்னிடத்திலிருந்து புறப்பட்ட ஆவி யாருடையது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லத்தின் கீழ் மடிந்தவர்களுக்கும், அவர்களோடே தங்குகிறவர்களுக்கும் தத்தளிப்பு உண்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க்கு முன்பாகப் பாதாளம் வெளியாய்த் திறந்திருக்கிறது; நரகம் மூடப்படாத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உத்தரமண்டலத்தை வெட்டவெளியிலே விரித்து, பூமியை அந்தரத்திலே தொங்கவை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தண்ணீர்களைத் தம்முடைய கார்மேகங்களில் கட்டிவைக்கிறார்; அதின் பாரத்தினால் மேகம் கிழிகிற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சிங்காசனம் நிற்கும் ஆகாசத்தை ஸ்திரப்படுத்தி, அதின்மேல் தமது மேகத்தை விர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தண்ணீர்கள்மேல் சக்கரவட்டம் தீர்த்தார்; வெளிச்சமும் இருளும் முடியுமட்டும் அப்படியே இ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கண்டிதத்தால் வானத்தின் தூண்கள் அதிர்ந்து தத்தளி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கண்டிதத்தால் வானத்தின் தூண்கள் அதிர்ந்து தத்தள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து வல்லமையினால் சமுத்திரக் கொந்தளிப்பை அமரப்பண்ணி, தமது ஞானத்தினால் அதின் மூர்க்கத்தை அடக்க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து ஆவியினால் வானத்தை அலங்கரித்தார்; அவருடைய கரம் நெளிவான சர்ப்ப நட்சத்திரத்தை உருவாக்க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இவைகள் அவருடைய கிரியையில் கடைகோடியானவைகள், அவரைக்குறித்து நாங்கள் கேட்டது எவ்வளவு கொஞ்சம்; அவருடைய வல்லமையின் இடிமுழக்கத்தை அறிந்தவன் யார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இவைகள் அவருடைய கிரியையில் கடைகோடியானவைகள், அவரைக்குறித்து நாங்கள் கேட்டது எவ்வளவு கொஞ்சம்; அவருடைய வல்லமையின் இடிமுழக்கத்தை அறிந்தவன் ய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ইয়োব উত্তর দ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বিল্দদ, সোফর এবং ইলীফস, এই ক্লান্ত ও শ্রান্ত মানুষটির জন্য তোমরা সত্যিই খুব বড় সহায় হয়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িই তোমরা আমার মস্তবড় উত্সাহদাতা, আমার দুর্বল বাহুকে তোমরা সত্যিই আবার শক্ত করে তুলেছ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ত্যিই, য়ে লোকের কোন প্রজ্ঞা নেই, তাকে তোমরা চমত্কার উপদেশ দিয়েছো! তোমরা য়ে কত জ্ঞানী,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প্রদর্শন কর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ে তোমাদের এসব বলতে সাহায্য করেছে? কার আত্মা তোমাদের উত্সাহিত করে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মৃত লোকদের আত্মা, মাটির তলায় জলের ভেতরে ভয়ে কাঁপত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ঈশ্বর মৃত্যুর স্থান পরিষ্কার দেখতে পান| মৃত্যু ঈশ্বরের কাছ থেকে লুকিয়ে থাক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উত্তর আকাশকে শূন্য লোকে প্রসারিত করে দিয়েছেন| ঈশ্বর পৃথিবীকে শূন্যতায ঝুলিয়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ঘন মেঘকে ঈশ্বর জলে পরিপূর্ণ করেছেন| কিন্তু সেই বিপুল ভারে, ঈশ্বর, মেঘকে ভেঙে পড়তে দ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, পূর্ণিমার চাঁদের মুখ ঢেকে দেন| তিনি চাঁদের ওপর মেঘকে আবৃত করে তাকে লুকিয়ে ফ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 সমুদ্রের ওপর একটি দিগন্ত-রেখা এঁকে দিয়েছেন| সেই দিগন্ত রেখায় দিনরাত্রি মিলি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ভূগর্ভস্থ থামগুলি আকাশকে ধারণ করে সোজা হয়ে দাঁড়িয়ে আছে| ঈশ্বর যখন তাদের তিরস্কার করেন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ভয়ে চমকে যায় এবং কাঁপত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ের পরাএম সমুদ্রকে শান্ত করে দেয়| ঈশ্বর তাঁর প্রজ্ঞা দিয়ে রাহাবকে ধ্বংস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 তাঁর নিঃশ্বাস দিয়ে আকাশকে পরিষ্কার করেছেন| ঈশ্বরের হাত পলাযমান সর্পকে বিদ্ধ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যা করেন, এগুলি তার দু’একটি বিস্মযকর উদাহরণ মাত্র| আমরা ঈশ্বরের থেকে কেবলমাত্র ফিসফ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ব্দটুকু বজ্রের মত শুনি| ঈশ্বর য়ে কত শক্তিশালী এবং মহত্‌ তা কেউই বুঝতে পার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2026-10-20T05:19:43Z</dcterms:created>
  <dcterms:modified xsi:type="dcterms:W3CDTF">2026-10-20T05:19:43Z</dcterms:modified>
  <dc:title>ইয়োব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