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 உயர்ந்த அடைக்கலத்திலே வை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 உயர்ந்த அடைக்கலத்திலே வை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 துணைசெய்ய விழித்து என்னை நோக்கிப் பா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 துணைசெய்ய விழித்து என்னை நோக்கிப் பா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 யார்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ர்த்தாவே, நீர் அவர்களைப் பார்த்து நகைப்பீர்; புறஜாதிகள் யாவரையும் இகழுவ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ல்லமையை நான் கண்டு உமக்குக் காத்திருப்பேன்; தேவனே எனக்கு உயர்ந்த அடைக்கல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 தேவனும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 தேவனு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মাকে আমার শত্রুদের হাত থেকে রক্ষা করুন| যারা আমার সঙ্গে লড়াই করতে এসেছে তাদের পরাজি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সব লোক যারা মন্দ কাজ করে তাদের হাত থেকে আমায় রক্ষা করুন| ঐসব খুনীদের হাত থেকে আমায়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েখুন শক্তিশালী লোকরা আমার জন্য অপেক্ষা করছে| যদিও আমি কোন পাপ বা অপরাধ করিনি তবুও ও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ার জন্য অপেক্ষ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কোন ভুল করি নি কিন্তু আমাকে আক্রমণ করার জন্য ওরা এখানে ছুটে এসেছে| প্রভু, উঠুন এবং এস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ুন| দেখুন কি ঘট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ই সর্বশক্তিমান ঈশ্বর, ইস্রায়েলের ঈশ্বর! উঠুন এবং ঐসব লোককে শাস্তি দিন| ঐসব ব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ঘাতকদের প্রতি এতটুকু দয়া দেখ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সব লোকরা কুকুরের মত যারা সন্ধ্যা বেলায় ক্রুদ্ধ গর্জন করতে করতে এবং রাস্তায় ঘুরতে ঘুরতে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দের হুমকি ও অপমান শুনুন| ওরা ঐসব নির্মম কথাগুলো বলছে| কিন্তু ওরা খেয়াল করে না কারা তা শুন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ওদের আপনি উপহাস করুন| ওদের সকলকে বিদ্রূপ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আপনার উদ্দেশ্যে আমার বন্দনা গান করবো| ঈশ্বর, উঁচু পর্বতে আপনিই আমার নিরাপদ স্থ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আমায় ভালোবাসেন এবং তিনি আমাকে জয়ী হতে সাহায্য করবেন| তিনি আমায় শত্রুদের পরাজি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ঈশ্বর, ওদের নিছক হত্যা করবেন না, নতুবা আমার লোকেরা তাদের ভুলে য়েতে পারে| কে তাদের জয় এ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? হে আমার প্রভু এবং রক্ষাকারী, আপনার ক্ষমতা বলে ওদের আপনি পরাজিত করুন| ছত্রভঙ্গ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ঐসব মন্দ লোক মিথ্যা কথা বলে ও অভিশাপ দেয়| ওরা যা বলেছে তার জন্য ওদের শাস্তি দিন| ওদেরই দম্ভ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াঁদে ওদের পড়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ার ক্রোধে ওদের ধ্বংস করে দিন| ওদের সম্পূর্ণরূপে বিনাশ করুন! সারা পৃথিবীকে বুঝতে দিন য়ে বয়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ইস্রায়েলে শাসন কর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সব মন্দ লোক, ঘেউ ঘেউ করা ভ্রাম্যমান কুকুরের মত, রাতের বেলায় শহর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কিছু খাবারের খোঁজে ঘুরে বেড়াবে, কিন্তু কোন খাবার পাবে না, রাতে বিশ্রাম করবার জন্যও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তারা খুঁজ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সকালে, আমি আপনার প্রশংসা গান গাইবো| আমি আপনার প্রেমে আনন্দ উল্লাস করবো| কেন? কারণ উচ্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আপনিই আমার নিরাপদ আশ্রয়স্থল| সংকট এলে আমি আপনার কাছে ছুটে য়েতে পা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পনার প্রশংসা করে আমি গান গাইবো| কেন? কারণ উচ্চ পর্বতে আপনিই আমার নিরাপদ আশ্রয়স্থল| আপন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যিনি আমায় ভালোবাস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2026-10-21T07:30:21Z</dcterms:created>
  <dcterms:modified xsi:type="dcterms:W3CDTF">2026-10-21T07:30:21Z</dcterms:modified>
  <dc:title>গীতসংহিতা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