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Override PartName="/ppt/slides/slide72.xml" ContentType="application/vnd.openxmlformats-officedocument.presentationml.slide+xml"/>
  <Override PartName="/ppt/notesSlides/notesSlide72.xml" ContentType="application/vnd.openxmlformats-officedocument.presentationml.notesSlide+xml"/>
  <Override PartName="/ppt/slides/slide73.xml" ContentType="application/vnd.openxmlformats-officedocument.presentationml.slide+xml"/>
  <Override PartName="/ppt/notesSlides/notesSlide73.xml" ContentType="application/vnd.openxmlformats-officedocument.presentationml.notesSlide+xml"/>
  <Override PartName="/ppt/slides/slide74.xml" ContentType="application/vnd.openxmlformats-officedocument.presentationml.slide+xml"/>
  <Override PartName="/ppt/notesSlides/notesSlide74.xml" ContentType="application/vnd.openxmlformats-officedocument.presentationml.notesSlide+xml"/>
  <Override PartName="/ppt/slides/slide75.xml" ContentType="application/vnd.openxmlformats-officedocument.presentationml.slide+xml"/>
  <Override PartName="/ppt/notesSlides/notesSlide7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slide" Target="slides/slide73.xml"/>
  <Relationship Id="rId76" Type="http://schemas.openxmlformats.org/officeDocument/2006/relationships/slide" Target="slides/slide74.xml"/>
  <Relationship Id="rId77" Type="http://schemas.openxmlformats.org/officeDocument/2006/relationships/slide" Target="slides/slide75.xml"/>
  <Relationship Id="rId78" Type="http://schemas.openxmlformats.org/officeDocument/2006/relationships/presProps" Target="presProps.xml"/>
  <Relationship Id="rId79" Type="http://schemas.openxmlformats.org/officeDocument/2006/relationships/viewProps" Target="viewProps.xml"/>
  <Relationship Id="rId8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ந்தப்படியே ஆவியானவரும் நமது பலவீனங்களில் நமக்கு உதவிசெய்கிறார். நாம் ஏற்றபடி வேண்டிக்கொள்ளவேண்டியதின்னதென்று அறியாமலிருக்கிறபடியால், ஆவியானவர்தாமே வாக்குக்கடங்காத பெருமூச்சுகளோடு நமக்காக வேண்டுதல்செய்கிறார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ந்தப்படியே ஆவியானவரும் நமது பலவீனங்களில் நமக்கு உதவிசெய்கிறார். நாம் ஏற்றபடி வேண்டிக்கொள்ளவேண்டியதின்னதென்று அறியாமலிருக்கிறபடியால், ஆவியானவர்தாமே வாக்குக்கடங்காத பெருமூச்சுகளோடு நமக்காக வேண்டுதல்செய்கிறார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ஆவியானவர் தேவனுடைய சித்தத்தின்படியே பரிசுத்தவான்களுக்காக வேண்டுதல் செய்கிறபடியால், இருதயங்களை ஆராய்ந்துபார்க்கிறவர் ஆவியின் சிந்தனை இன்னதென்று அறிவார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ஆவியானவர் தேவனுடைய சித்தத்தின்படியே பரிசுத்தவான்களுக்காக வேண்டுதல் செய்கிறபடியால், இருதயங்களை ஆராய்ந்துபார்க்கிறவர் ஆவியின் சிந்தனை இன்னதென்று அறிவார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ன்றியும், அவருடைய தீர்மானத்தின்படி அழைக்கப்பட்டவர்களாய் தேவனிடத்தில் அன்புகூருகிறவர்களுக்குச் சகலமும் நன்மைக்கு ஏதுவாக நடக்கிறதென்று அறிந்திருக்கிறோம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ன்றியும், அவருடைய தீர்மானத்தின்படி அழைக்கப்பட்டவர்களாய் தேவனிடத்தில் அன்புகூருகிறவர்களுக்குச் சகலமும் நன்மைக்கு ஏதுவாக நடக்கிறதென்று அறிந்திருக்கிறோம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தம்முடைய குமாரன் அநேக சகோதரருக்குள்ளே முதற்பேறானவராயிருக்கும்பொருட்டு, தேவன் எவர்களை முன்னறிந்தாரோ அவர்களைத் தமது குமாரனுடைய சாயலுக்கு ஒப்பாயிருப்பதற்கு முன்குறித்திருக்கிறார்;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தம்முடைய குமாரன் அநேக சகோதரருக்குள்ளே முதற்பேறானவராயிருக்கும்பொருட்டு, தேவன் எவர்களை முன்னறிந்தாரோ அவர்களைத் தமது குமாரனுடைய சாயலுக்கு ஒப்பாயிருப்பதற்கு முன்குறித்திருக்கிறார்;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எவர்களை முன்குறித்தாரோ அவர்களை அழைத்துமிருக்கிறார்; எவர்களை அழைத்தாரோ அவர்களை நீதிமான்களாக்கியுமிருக்கிறார்; எவர்களை நீதிமான்களாக்கினாரோ அவர்களை மகிமைப்படுத்தியுமிருக்கிறார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எவர்களை முன்குறித்தாரோ அவர்களை அழைத்துமிருக்கிறார்; எவர்களை அழைத்தாரோ அவர்களை நீதிமான்களாக்கியுமிருக்கிறார்; எவர்களை நீதிமான்களாக்கினாரோ அவர்களை மகிமைப்படுத்தியுமிருக்கிறார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இவைகளைக்குறித்து நாம் என்னசொல்லுவோம்? தேவன் நம்முடைய பட்சத்திலிருந்தால் நமக்கு விரோதமாயிருப்பவன் யார்?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தம்முடைய சொந்தக்குமாரனென்றும் பாராமல் நம்மெல்லாருக்காகவும் அவரை ஒப்புக்கொடுத்தவர், அவரோகூட மற்ற எல்லாவற்றையும் நமக்கு அருளாதிருப்பதெப்படி?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தம்முடைய சொந்தக்குமாரனென்றும் பாராமல் நம்மெல்லாருக்காகவும் அவரை ஒப்புக்கொடுத்தவர், அவரோகூட மற்ற எல்லாவற்றையும் நமக்கு அருளாதிருப்பதெப்படி?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தேவன் தெரிந்துகொண்டவர்கள்மேல் குற்றஞ்சாட்டுகிறவன் யார்? தேவனே அவர்களை நீதிமான்களாக்குகிறவர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ஆக்கினைக்குள்ளாகத் தீர்க்கிறவன் யார்? கிறிஸ்துவே மரித்தவர்; அவரே எழுந்துமிருக்கிறவர்; அவரே தேவனுடைய வலதுபாரிசத்திலும் இருக்கிறவர், நமக்காக வேண்டுதல் செய்கிறவரும் அவரே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ஆக்கினைக்குள்ளாகத் தீர்க்கிறவன் யார்? கிறிஸ்துவே மரித்தவர்; அவரே எழுந்துமிருக்கிறவர்; அவரே தேவனுடைய வலதுபாரிசத்திலும் இருக்கிறவர், நமக்காக வேண்டுதல் செய்கிறவரும் அவரே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உமதுநிமித்தம் எந்நேரமும் கொல்லப்படுகிறோம், அடிக்கப்படும் ஆடுகளைப்போல எண்ணப்படுகிறோம் என்று எழுதியிருக்கிறபடி நேரிட்டாலும்,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உமதுநிமித்தம் எந்நேரமும் கொல்லப்படுகிறோம், அடிக்கப்படும் ஆடுகளைப்போல எண்ணப்படுகிறோம் என்று எழுதியிருக்கிறபடி நேரிட்டாலும்,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ஆனபடியால், கிறிஸ்து இயேசுவுக்குட்பட்டவர்களாயிருந்து, மாம்சத்தின்படி நடவாமல் ஆவியின்படியே நடக்கிறவர்களுக்கு ஆக்கினைத்தீர்ப்பில்லை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கிறிஸ்துவின் அன்பைவிட்டு நம்மைப் பிரிப்பவன் யார்? உபத்திரவமோ, வியாகுலமோ, துன்பமோ, பசியோ, நிர்வாணமோ, நாசமோசமோ, பட்டயமோ?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கிறிஸ்துவின் அன்பைவிட்டு நம்மைப் பிரிப்பவன் யார்? உபத்திரவமோ, வியாகுலமோ, துன்பமோ, பசியோ, நிர்வாணமோ, நாசமோசமோ, பட்டயமோ?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ிறிஸ்து இயேசுவினாலே ஜீவனுடைய ஆவியின் பிரமாணம் என்னைப் பாவம் மரணம் என்பவைகளின் பிரமாணத்தினின்று விடுதலையாக்கிற்றே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ிறிஸ்து இயேசுவினாலே ஜீவனுடைய ஆவியின் பிரமாணம் என்னைப் பாவம் மரணம் என்பவைகளின் பிரமாணத்தினின்று விடுதலையாக்கிற்றே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இவையெல்லாவற்றிலேயும் நாம் நம்மில் அன்புகூருகிறவராலே முற்றும் ஜெயங்கொள்ளுகிறவர்களாயிருக்கிறோமே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தெப்படியெனில், மாம்சத்தினாலே பலவீனமாயிருந்த நியாயப்பிரமாணம் செய்யக்கூடாததை தேவனே செய்யும்படிக்கு, தம்முடைய குமாரனைப் பாவமாம்சத்தின் சாயலாகவும், பாவத்தைப் போக்கும் பலியாகவும் அனுப்பி, மாம்சத்திலே பாவத்தை ஆக்கினைக்குள்ளாகத் தீர்த்தார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தெப்படியெனில், மாம்சத்தினாலே பலவீனமாயிருந்த நியாயப்பிரமாணம் செய்யக்கூடாததை தேவனே செய்யும்படிக்கு, தம்முடைய குமாரனைப் பாவமாம்சத்தின் சாயலாகவும், பாவத்தைப் போக்கும் பலியாகவும் அனுப்பி, மாம்சத்திலே பாவத்தை ஆக்கினைக்குள்ளாகத் தீர்த்தார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தெப்படியெனில், மாம்சத்தினாலே பலவீனமாயிருந்த நியாயப்பிரமாணம் செய்யக்கூடாததை தேவனே செய்யும்படிக்கு, தம்முடைய குமாரனைப் பாவமாம்சத்தின் சாயலாகவும், பாவத்தைப் போக்கும் பலியாகவும் அனுப்பி, மாம்சத்திலே பாவத்தை ஆக்கினைக்குள்ளாகத் தீர்த்தார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மாம்சத்தின்படி நடவாமல் ஆவியின்படி நடக்கிற நம்மிடத்தில் நியாயப்பிரமாணத்தின் நீதி நிறைவேறும்படிக்கே அப்படிச் செய்தார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மாம்சத்தின்படி நடவாமல் ஆவியின்படி நடக்கிற நம்மிடத்தில் நியாயப்பிரமாணத்தின் நீதி நிறைவேறும்படிக்கே அப்படிச் செய்தார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மரணமானாலும், ஜீவனானாலும், தேவதூதர்களானாலும், அதிகாரங்களானாலும், வல்லமைகளானாலும், நிகழ்காரியங்களானாலும், வருங்காரியங்களானாலும்,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மரணமானாலும், ஜீவனானாலும், தேவதூதர்களானாலும், அதிகாரங்களானாலும், வல்லமைகளானாலும், நிகழ்காரியங்களானாலும், வருங்காரியங்களானாலும்,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ன்றியும் மாம்சத்தின்படி நடக்கிறவர்கள் மாம்சத்துக்குரியவைகளைச் சிந்திக்கிறார்கள்; ஆவியின்படி நடக்கிறவர்கள் ஆவிக்குரியவைகளைச் சிந்திக்கிறார்கள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ன்றியும் மாம்சத்தின்படி நடக்கிறவர்கள் மாம்சத்துக்குரியவைகளைச் சிந்திக்கிறார்கள்; ஆவியின்படி நடக்கிறவர்கள் ஆவிக்குரியவைகளைச் சிந்திக்கிறார்கள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உயர்வானாலும், தாழ்வானாலும், வேறெந்தச் சிருஷ்டியானாலும் நம்முடைய கர்த்தராகிய கிறிஸ்து இயேசுவிலுள்ள தேவனுடைய அன்பைவிட்டு நம்மைப் பிரிக்கமாட்டாதென்று நிச்சயித்திருக்கிறே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உயர்வானாலும், தாழ்வானாலும், வேறெந்தச் சிருஷ்டியானாலும் நம்முடைய கர்த்தராகிய கிறிஸ்து இயேசுவிலுள்ள தேவனுடைய அன்பைவிட்டு நம்மைப் பிரிக்கமாட்டாதென்று நிச்சயித்திருக்கிறே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மாம்சசிந்தை மரணம்; ஆவியின் சிந்தையோ ஜீவனும் சமாதானமுமாம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மாம்சசிந்தை மரணம்; ஆவியின் சிந்தையோ ஜீவனும் சமாதானமுமாம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எப்படியென்றால், மாம்சசிந்தை தேவனுக்கு விரோதமான பகை; அது தேவனுடைய நியாயப்பிரமாணத்துக்குக் கீழ்ப்படியாமலும், கீழ்ப்படியக்கூடாமலும் இருக்கிறது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எப்படியென்றால், மாம்சசிந்தை தேவனுக்கு விரோதமான பகை; அது தேவனுடைய நியாயப்பிரமாணத்துக்குக் கீழ்ப்படியாமலும், கீழ்ப்படியக்கூடாமலும் இருக்கிறது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மாம்சத்துக்குட்பட்டவர்கள் தேவனுக்குப் பிரியமாயிருக்கமாட்டார்கள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தேவனுடைய ஆவி உங்களில் வாசமாயிருந்தால், நீங்கள் மாம்சத்துக்குட்பட்டவர்களாயிராமல் ஆவிக்குட்பட்டவர்களாயிருப்பீர்கள். கிறிஸ்துவின் ஆவியில்லாதவன் அவருடையவனல்ல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தேவனுடைய ஆவி உங்களில் வாசமாயிருந்தால், நீங்கள் மாம்சத்துக்குட்பட்டவர்களாயிராமல் ஆவிக்குட்பட்டவர்களாயிருப்பீர்கள். கிறிஸ்துவின் ஆவியில்லாதவன் அவருடையவனல்ல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தேவனுடைய ஆவி உங்களில் வாசமாயிருந்தால், நீங்கள் மாம்சத்துக்குட்பட்டவர்களாயிராமல் ஆவிக்குட்பட்டவர்களாயிருப்பீர்கள். கிறிஸ்துவின் ஆவியில்லாதவன் அவருடையவனல்ல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மேலும் கிறிஸ்து உங்களிலிருந்தால், சரீரமானது பாவத்தினிமித்தம் மரித்ததாயும், ஆவியானது நீதியினிமித்தம் ஜீவனுள்ளதாயும் இருக்கும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மேலும் கிறிஸ்து உங்களிலிருந்தால், சரீரமானது பாவத்தினிமித்தம் மரித்ததாயும், ஆவியானது நீதியினிமித்தம் ஜீவனுள்ளதாயும் இருக்கும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ன்றியும் இயேசுவை மரித்தோரிலிருந்து எழுப்பினவருடைய ஆவி உங்களில் வாசமாயிருந்தால், கிறிஸ்துவை மரித்தோரிலிருந்து எழுப்பினவர் உங்களில் வாசமாயிருக்கிற தம்முடைய ஆவியினாலே சாவுக்கேதுவான உங்கள் சரீரங்களையும் உயிர்ப்பிப்பார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ன்றியும் இயேசுவை மரித்தோரிலிருந்து எழுப்பினவருடைய ஆவி உங்களில் வாசமாயிருந்தால், கிறிஸ்துவை மரித்தோரிலிருந்து எழுப்பினவர் உங்களில் வாசமாயிருக்கிற தம்முடைய ஆவியினாலே சாவுக்கேதுவான உங்கள் சரீரங்களையும் உயிர்ப்பிப்பார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ன்றியும் இயேசுவை மரித்தோரிலிருந்து எழுப்பினவருடைய ஆவி உங்களில் வாசமாயிருந்தால், கிறிஸ்துவை மரித்தோரிலிருந்து எழுப்பினவர் உங்களில் வாசமாயிருக்கிற தம்முடைய ஆவியினாலே சாவுக்கேதுவான உங்கள் சரீரங்களையும் உயிர்ப்பிப்பார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ஆகையால் சகோதரரே, மாம்சத்தின்படி பிழைப்பதற்கு நாம் மாம்சத்துக்குக் கடனாளிகளல்ல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ஆகையால் சகோதரரே, மாம்சத்தின்படி பிழைப்பதற்கு நாம் மாம்சத்துக்குக் கடனாளிகளல்ல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மாம்சத்தின்படி பிழைத்தால் சாவீர்கள்; ஆவியினாலே சரீரத்தின் செய்கைகளை அழித்தால் பிழைப்பீர்கள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மாம்சத்தின்படி பிழைத்தால் சாவீர்கள்; ஆவியினாலே சரீரத்தின் செய்கைகளை அழித்தால் பிழைப்பீர்கள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மேலும் எவர்கள் தேவனுடைய ஆவியினாலே நடத்தப்படுகிறார்களோ, அவர்கள் தேவனுடைய புத்திரராயிருக்கிறார்கள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ந்தப்படி, திரும்பவும் பயப்படுகிறதற்கு நீங்கள் அடிமைத்தனத்தின் ஆவியைப் பெறாமல், அப்பா பிதாவே, என்று கூப்பிடப்பண்ணுகிற புத்திர சுவிகாரத்தின் ஆவியைப் பெற்றீர்கள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ந்தப்படி, திரும்பவும் பயப்படுகிறதற்கு நீங்கள் அடிமைத்தனத்தின் ஆவியைப் பெறாமல், அப்பா பிதாவே, என்று கூப்பிடப்பண்ணுகிற புத்திர சுவிகாரத்தின் ஆவியைப் பெற்றீர்கள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ாம் தேவனுடைய பிள்ளைகளாயிருக்கிறோமென்று ஆவியானவர்தாமே நம்முடைய ஆவியுடனேகூடச் சாட்சிகொடுக்கிறார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நாம் பிள்ளைகளானால் சுதந்தரருமாமே; தேவனுடைய சுதந்தரரும், கிறிஸ்துவுக்கு உடன் சுதந்தரருமாமே; கிறிஸ்துவுடனேகூட நாம் மகிமைப்படும்படிக்கு அவருடனேகூடப் பாடுபட்டால் அப்படியாகும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நாம் பிள்ளைகளானால் சுதந்தரருமாமே; தேவனுடைய சுதந்தரரும், கிறிஸ்துவுக்கு உடன் சுதந்தரருமாமே; கிறிஸ்துவுடனேகூட நாம் மகிமைப்படும்படிக்கு அவருடனேகூடப் பாடுபட்டால் அப்படியாகும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நாம் பிள்ளைகளானால் சுதந்தரருமாமே; தேவனுடைய சுதந்தரரும், கிறிஸ்துவுக்கு உடன் சுதந்தரருமாமே; கிறிஸ்துவுடனேகூட நாம் மகிமைப்படும்படிக்கு அவருடனேகூடப் பாடுபட்டால் அப்படியாகும்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ஆதலால் இக்காலத்துப் பாடுகள் இனி நம்மிடத்தில் வெளிப்படும் மகிமைக்கு ஒப்பிடத்தக்கவைகள் அல்லவென்று எண்ணுகிறேன்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ஆதலால் இக்காலத்துப் பாடுகள் இனி நம்மிடத்தில் வெளிப்படும் மகிமைக்கு ஒப்பிடத்தக்கவைகள் அல்லவென்று எண்ணுகிறேன்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மேலும் தேவனுடைய புத்திரர் வெளிப்படுவதற்குச் சிருஷ்டியானது மிகுந்த ஆவலோடே காத்துக்கொண்டிருக்கிறது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மேலும் தேவனுடைய புத்திரர் வெளிப்படுவதற்குச் சிருஷ்டியானது மிகுந்த ஆவலோடே காத்துக்கொண்டிருக்கிறது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தேனென்றால் சிருஷ்டியானது அழிவுக்குரிய அடிமைத்தனத்தினின்று விடுதலையாக்கப்பட்டு, தேவனுடைய பிள்ளைகளுக்குரிய மகிமையான சுயாதீனத்தைப் பெற்றுக்கொள்ளும் என்கிற நம்பிக்கையோடே,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தேனென்றால் சிருஷ்டியானது அழிவுக்குரிய அடிமைத்தனத்தினின்று விடுதலையாக்கப்பட்டு, தேவனுடைய பிள்ளைகளுக்குரிய மகிமையான சுயாதீனத்தைப் பெற்றுக்கொள்ளும் என்கிற நம்பிக்கையோடே,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ந்தச் சிருஷ்டியானது சுய இஷ்டத்தினாலே அல்ல, கீழ்ப்படுத்தினவராலேயே மாயைக்குக் கீழ்ப்பட்டிருக்கிறது.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ந்தச் சிருஷ்டியானது சுய இஷ்டத்தினாலே அல்ல, கீழ்ப்படுத்தினவராலேயே மாயைக்குக் கீழ்ப்பட்டிருக்கிறது.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ஆகையால் நமக்குத் தெரிந்திருக்கிறபடி, இதுவரைக்கும் சர்வ சிருஷ்டியும் ஏகமாய்த் தவித்துப் பிரசவவேதனைப்படுகிறது.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ஆகையால் நமக்குத் தெரிந்திருக்கிறபடி, இதுவரைக்கும் சர்வ சிருஷ்டியும் ஏகமாய்த் தவித்துப் பிரசவவேதனைப்படுகிறது.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துவுமல்லாமல், ஆவியின் முதற்பலன்களைப் பெற்ற நாமுங்கூட நம்முடைய சரீரமீட்பாகிய புத்திரசுவிகாரம் வருகிறதற்குக் காத்திருந்து, நமக்குள்ளே தவிக்கிறோம்.]]></a:t>
            </a:r>
          </a:p>
        </p:txBody>
      </p:sp>
    </p:spTree>
  </p:cSld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துவுமல்லாமல், ஆவியின் முதற்பலன்களைப் பெற்ற நாமுங்கூட நம்முடைய சரீரமீட்பாகிய புத்திரசுவிகாரம் வருகிறதற்குக் காத்திருந்து, நமக்குள்ளே தவிக்கிறோம்.]]></a:t>
            </a:r>
          </a:p>
        </p:txBody>
      </p:sp>
    </p:spTree>
  </p:cSld>
</p:notes>
</file>

<file path=ppt/notesSlides/notesSlide7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ந்த நம்பிக்கையினாலே நாம் இரட்சிக்கப்பட்டிருக்கிறோம். காணப்படுகிறதை நம்புகிறது நம்பிக்கையல்ல; ஒருவன் தான் காண்கிறதை நம்பவேண்டுவதென்ன?]]></a:t>
            </a:r>
          </a:p>
        </p:txBody>
      </p:sp>
    </p:spTree>
  </p:cSld>
</p:notes>
</file>

<file path=ppt/notesSlides/notesSlide7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ந்த நம்பிக்கையினாலே நாம் இரட்சிக்கப்பட்டிருக்கிறோம். காணப்படுகிறதை நம்புகிறது நம்பிக்கையல்ல; ஒருவன் தான் காண்கிறதை நம்பவேண்டுவதென்ன?]]></a:t>
            </a:r>
          </a:p>
        </p:txBody>
      </p:sp>
    </p:spTree>
  </p:cSld>
</p:notes>
</file>

<file path=ppt/notesSlides/notesSlide7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நாம் காணாததை நம்பினோமாகில், அது வருகிறதற்குப் பொறுமையோடே காத்திருப்போம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9295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2.xml"/>
</Relationships>

</file>

<file path=ppt/slides/_rels/slide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3.xml"/>
</Relationships>

</file>

<file path=ppt/slides/_rels/slide7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4.xml"/>
</Relationships>

</file>

<file path=ppt/slides/_rels/slide7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8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একইভাবে আমাদের দুর্বলতায় পবিত্র আত্মাও আমাদের সাহায্য করতে এগিয়ে আসেন, কারণ আমরা কিসের জন্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8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ার্থনা করব জানি না, তাই স্বয়ং পবিত্র আত্মা আমাদের হয়ে অব্যক্ত আর্তস্বরে আবেদন জানিয়ে থাক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8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মানুষের অন্তরে কি আছে ঈশ্বর তা দেখতে পান; আর ঈশ্বর পবিত্র আত্মার বাসনা কি তা জানেন; কারণ পবিত্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8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ত্মা ভক্তদের হয়ে ঈশ্বরের ইচ্ছানুসারে সেই আবেদন কর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8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আমরা জানি য়ে সব কিছুতে তিনি তাদের মঙ্গলের জন্য কাজ করেন যাঁরা ঈশ্বরকে ভালবাসে, যাঁরা তাঁ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8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ংকল্প অনুসারে আহুত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8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জগত্ সৃষ্টির পূর্বে ঈশ্বর যাদের জানতেন, তাদের তিনি তাঁর পুত্রের মত করবেন বলে মনস্থ করলেন৷ এইভাব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8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ীশু হবেন অনেক ভাইদের মধ্যে প্রথমজাত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8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আগে থেকে তিনি যাদের বেছে রেখেছিলেন তাদের আহ্বান করলেন; যাদের তিনি আহ্বান করলেন তাদের ধার্মি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8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ন্য করলেন এবং যাদের তিনি ধার্মিক গন্য করলেন তাদের মহিমান্বিত কর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8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এই সব দেখে আমরা কি বলব? ঈশ্বর যখন আমাদেরই পক্ষে তখন আমাদের বিপক্ষে কে যাবে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8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যিনি তাঁর নিজ পুত্রকেই নিষ্কৃতি দেন নি, এমন কি আমাদের সকলের জন্যে তাঁকে মৃত্যুর হাতে সঁপে দিলেন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8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খন তিনি তাঁর পুত্রদানের সঙ্গে সবকিছুই কি আমাদের দান করবেন ন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8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ঈশ্বর নিজের বলে যাদের মনোনীত করেছেন, তাদের বিরুদ্ধে অভিযোগ কে আনবে? ঈশ্বরই তাদের ধার্মিক করেছ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8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খ্রীষ্ট যীশু যিনি মারা গেলেন ও মৃতদের মধ্য থেকে জীবিত হয়ে উঠলেন, তিনি ঈশ্বরের ডানদিকে বসে আছে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8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র আমাদের জন্যে ঈশ্বরের কাছে মিনতি করছ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8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খ্রীষ্টের ভালবাসা থেকে কোন কিছুই কি আমাদের বিচ্ছিন্ন করতে পারে? দুঃখ, দুর্দশা, ক্লেশ, সঙ্কট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8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ড়না, দুর্ভিক্ষ, নগ্নতা বা প্রাণসংশয় কি তরবারির মৃত্যু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8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তাই যাঁরা খ্রীষ্ট যীশুতে আছে তারা বিচারে দোষী সাব্যস্ত হবে না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8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য়েমন শাস্ত্রে লেখা আছে:‘তোমার জন্য আমরা সমস্ত দিন মৃত্যুবরণ করছি৷ লোকচক্ষে আমরা বলির মেষ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8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তো৷’ গীতসংহিতা 44 : 22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8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কারণ খ্রীষ্ট যীশুতে আত্মার য়ে বিধি-ব্যবস্থা জীবন আনে, তা আমাকে মুক্ত করেছে সেই পাপের ব্যবস্থ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8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থেকে যা মৃত্যুর কারণ হয়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8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কিন্তু ঈশ্বর, যিনি আমাদের ভালবাসেন তাঁর দ্বারা আমরা ঐ সবকিছুতে পূর্ণ বিজয়লাভ করি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8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মোশির বিধি-ব্যবস্থা যা পারে নি তা ঈশ্বর সাধন করলেন; কারণ আমাদের স্বভাবজাত দুর্বলতার জন্য মোশি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8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ধি-ব্যবস্থা শক্তিহীন ছিল৷ তাই তিনি তাঁর নিজের পুত্রকে আমাদের মত মনুষ্যদেহে পাঠালেন, য়েন তিন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8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নুষের পাপের জন্য বলি হন৷ ঈশ্বর এইভাবে সেই মানবীয় দেহে পাপকে মণ্ডিত কর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8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য়েন দেহের বশে নয় কিন্তু আত্মার বশে চলার দরুন আমাদের মধ্যে বিধি-ব্যবস্থার দাবী দাওয়াগুলি পূর্ণ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8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য়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8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কারণ আমি নিশ্চিতভাবে জানি য়ে কোন কিছুই প্রভু যীশু খ্রীষ্টের নিহিত ঐশ্বরিক ভালবাসা থেকে আমা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8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্ছিন্ন করতে পারবে ন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8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যাঁরা পাপ প্রবৃত্তির বশে চলে তাদের মন পাপ চিন্তাই করে৷ কিন্তু যাঁরা পবিত্র আত্মার বশে চলে, তা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8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বিত্র আত্মা যা চান সেই অনুসারে চিন্তা কর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8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মৃত্যু বা জীবন, কোন স্বর্গদূত বা প্রভুত্বকারী আত্মা, বর্তমান বা ভবিষ্যতের কোন কিছু, উর্দ্ধের ব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8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িম্নের কোন প্রভাব কিংবা সৃষ্ট কোন কিছুই আমাদের সেই ভালবাসা থেকে বিচ্ছিন্ন করতে পারবে না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8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আমাদের চিন্তা যদি দেহ দ্বারা নিয়ন্ত্রিত হয় তবে তার ফল হয় মৃত্যু৷ কিন্তু যদি পবিত্র আত্ম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8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ারা পরিচালিত হয় তবে তার ফল হয় জীবন ও শান্তি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8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তাই য়ে মন মানুষের পাপ স্বভাব দ্বারা পরিচালিত সে ঈশ্বর বিরোধী কারণ সে নিজেকে ঈশ্বর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8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ধি-ব্যবস্থার অধীনে রাখে না৷ বাস্তবে সেই ব্যক্তি ঈশ্বরের বিধি-ব্যবস্থা পালনে অসমর্থ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8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যাঁরা তাদের দৈহিক প্রবৃত্তির দ্বারা চালিত হয় তারা ঈশ্বরকে সন্তুষ্ট করতে পারে না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8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কিন্তু তোমরা তোমাদের দৈহিক প্রবৃত্তির দ্বারা চালিত নও বরং আত্মা দ্বারা চালিত; অবশ্য যদি ঈশ্বর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8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ত্মা তোমাদের অন্তরে বিরাজ করেন তাহলে তুমি আত্মার দ্বারা চালিত হবে; কিন্তু যার মধ্যে খ্রীষ্টের আত্ম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8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েই সে খ্রীষ্টের নয়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8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পাপের ফলে তোমাদের দেহ মৃত্যুর অধীন, কিন্তু খ্রীষ্ট যদি তোমাদের অন্তরে থাকেন, তবে পবিত্র আত্ম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8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োমাদের জীবন দান করেন, কারণ খ্রীষ্ট তোমাদের ঈশ্বরের সাক্ষাতে ধার্মিক প্রতিপন্ন করেছ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8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ঈশ্বর যীশুকে মৃতদের মধ্য থেকে জীবিত করেছেন, আর ঈশ্বরের আত্মা যদি তোমাদের মধ্যে বাস করেন তবে তিন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8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োমাদের মরণশীল দেহকে জীবনময় করবেন৷ ঈশ্বরই যীশুকে মৃতদের মধ্য থেকে পুনরুত্থিত করেছেন, তাঁর য়ে আত্ম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8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োমাদের মধ্যে আছে তিনি সেই আত্মার দ্বারা তোমাদের দেহকে সঞ্জীবিত করব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8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তাই ভাই ও বোনেরা, আমরা ঋণী কিন্তু সেই ঋণ আমাদের দৈহিক প্রবৃত্তির কাছে নয়, আমরা অবশ্যই আর দৈহি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8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বৃত্তির দ্বারা জীবন পরিচালিত করব না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8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কারণ যদি তোমরা দৈহিক প্রবৃত্তির দ্বারা চল তবে মরবে৷ কিন্তু পবিত্র আত্মার সাহায্যে যদি দেহের মন্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8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াজগুলি থেকে বিরত থাক তবে জীবন পাব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8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ঈশ্বরের প্রকৃত সন্তানরা ঈশ্বরের আত্মার দ্বারা পরিচালিত হয়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8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তোমরা য়ে আত্মাকে পেয়েছ তা তো দাসত্বের আত্মা নয় য়ে পুনরায় ভয়ে থাকবে, বরং তোমরা য়ে আত্মা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8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েয়েছ তার দ্বারা পুত্রত্ব পেয়েছ; আর সেই আত্মাতে আমরা ডাকি, ‘আব্বা,’ ‘পিতা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8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পবিত্র আত্মা নিজেও আমাদের আত্মার সঙ্গে সাক্ষ্য দিয়ে বলছেন য়ে আমরা ঈশ্বরের সন্তান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8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আর যদি সন্তান হই, তবে আমরা তাঁর উত্তরাধিকারী এবং খ্রীষ্টের সাথে উত্তরাধিকারী৷ যদি অবশ্য খ্রীষ্ট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8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়েমন দুঃখভোগ করেছিলেন, তেমনি আমরা তাঁর সঙ্গে দুঃখভোগ করি, আর তা করলে আমরা খ্রীষ্টের সঙ্গ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8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হিমান্বিত হব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8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এখন আমরা দুঃখ ভোগ করছি; কিন্তু আমাদের জন্য য়ে মহিমা প্রকাশিত হবে তার সঙ্গে বর্তমান কালের এ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8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ুঃখভোগ তুলনার য়োগ্যই নয়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8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বিশ্বসৃষ্টি ব্যাকুল প্রতীক্ষায় রয়েছে ঈশ্বর কবে তাঁর পুত্রদের প্রকাশ করবেন৷ সমগ্র বিশ্ব এর জন্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8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কুল প্রতীক্ষায় রয়েছ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8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বিশ্ব সৃষ্টিকে তো ব্যর্থতার বন্ধনে বেঁধে রাখা হয়েছে যদিও তা তার নিজের ইচ্ছায় নয় কিন্ত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8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ঈশ্বরের ইচ্ছায়, যিনি সৃষ্টিকে নিয়ন্ত্রিত অবস্থায় রেখেছ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8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তবুও বিশ্বসৃষ্টির এই আশা রয়েছে য়ে সেও একদিন এই অবক্ষয়ের দাসত্ব থেকে মুক্ত হবে আর ঈশ্বর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8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ন্তানদের মহিমাময় স্বাধীনতার অংশীদার হব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8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আমরা জানি য়ে এখন পর্যন্ত ঈশ্বরের সমস্ত সৃষ্টি ব্যথায় আর্তনাদ করছে য়েমন করে নারী সন্তা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8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সবের ব্যথা ভোগ কর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8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কেবল গোটা বিশ্ব নয়, আমরাও যাঁরা পবিত্র আত্মাকে উদ্ধারের জন্য প্রথম ফলরূপে পেয়েছি, আমাদের দেহ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8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ুক্তিলাভের প্রতীক্ষায় অন্তরে আর্তনাদ করছি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8]]>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আমরা উদ্ধার পেয়েছি তাই আমাদের অন্তরে এই প্রত্যাশা রয়েছে৷ প্রত্যাশার বিষয় প্রত্যক্ষ হলে ত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8]]>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ত্যাশা নয়৷ যা পাওয়া হয়ে গেছে তার জন্য কে প্রত্যাশা করে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8]]>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আমরা যা এখনও পাই নি তারই জন্য প্রত্যাশা করছি, ধৈর্য্যের সঙ্গেই তার জন্য প্রতীক্ষা করছি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8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3">
  <a:themeElements>
    <a:clrScheme name="Theme5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75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2026-10-20T06:11:21Z</dcterms:created>
  <dcterms:modified xsi:type="dcterms:W3CDTF">2026-10-20T06:11:21Z</dcterms:modified>
  <dc:title>রোমীয় : 8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