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னக்குக் காணிக்கையைக் கொண்டுவரும்படி அவர்களுக்குச் சொல்லு; மனப்பூர்வமாய் உற்சாகத்துடன் கொடுப்பவன் எவனோ அவனிடத்தில் எனக்குக் காணிக்கையை வாங்குவ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னக்குக் காணிக்கையைக் கொண்டுவரும்படி அவர்களுக்குச் சொல்லு; மனப்பூர்வமாய் உற்சாகத்துடன் கொடுப்பவன் எவனோ அவனிடத்தில் எனக்குக் காணிக்கையை வாங்குவீ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அவர்களிடத்தில் வாங்கவேண்டிய காணிக்கையாவன, பொன்னும், வெள்ளியும், வெண்கலம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நீலநூலும், இரத்தாம்பரநூலும், சிவப்புநூலும், மெல்லிய பஞ்சுநூலும், வெள்ளாட்டுமயிர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வப்புத்தீர்ந்த ஆட்டுக்கடாத்தோலும், தகசுத்தோலும், சீத்திம் மரம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க்கெண்ணெயும், அபிஷேகதைலத்துக்குப் பரிமளவர்க்கங்களும், தூபத்துக்குச் சுகந்தவர்க்கங்கள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போத்திலும் மார்ப்பதக்கத்திலும் பதிக்கும் கோமேதகக் கற்களும் இரத்தினங்களு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டுவிலே நான் வாசம் பண்ண, எனக்கு ஒரு பரிசுத்த ஸ்தலத்தை உண்டாக்குவ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க்குக் காண்பிக்கும் வாசஸ்தலத்தின் மாதிரியின்படியும், அதினுடைய எல்லாத் தட்டுமுட்டுகளின் மாதிரியின்படியும் அதைச் செய்வீ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த்திம் மரத்தினால் ஒரு பெட்டியைப் பண்ணக்கடவர்கள்; அதின் நீளம் இரண்டரை முழமும், அதின் அகலம் ஒன்றரை முழமும், அதன் உயரம் ஒன்றரை முழமுமாயி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 எங்கும் பசும்பொன்தகட்டால் மூடுவாயாக; நீ அதின் உட்புறத்தையும் வெளிப்புறத்தையும் அதினால் மூடி, அதின்மேல் சுற்றிலும் பொன்னினால் திரணையை உண்டாக்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நாலு பொன் வளையங்களை வார்ப்பித்து, அவைகளை அதின் நாலு மூலைகளிலும் போட்டு, ஒரு பக்கத்தில் இரண்டு வளையங்களும், மறுபக்கத்தில் இரண்டு வளையங்களும் இருக்கும்படி தை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நாலு பொன் வளையங்களை வார்ப்பித்து, அவைகளை அதின் நாலு மூலைகளிலும் போட்டு, ஒரு பக்கத்தில் இரண்டு வளையங்களும், மறுபக்கத்தில் இரண்டு வளையங்களும் இருக்கும்படி தை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த்திம் மரத்தால் தண்டுகளைச் செய்து, அவைகளைப் பொன்தகட்டால் மூட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த் தண்டுகளால் பெட்டியைச் சுமக்கும்படி, அவைகளைப் பெட்டியின் பக்கங்களிலிருக்கும் வளையங்களிலே பாய்ச்சக்கட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ண்டுகள் பெட்டியிலிருந்து கழற்றப்படாமல், அதின் வளையங்களிலே இரு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க்குக் கொடுக்கும் சாட்சிப் பிரமாணத்தை அந்தப் பெட்டியிலே வைப்ப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சும்பொன்னினாலே கிருபாசனத்தைப் பண்ணுவாயாக; அது இரண்டரை முழ நீழமும் ஒன்றரை முழ அகலமுமாய் இருக்கக்கடவ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ொன்னினால் இரண்டு கேருபீன்களைச் செய்வாயாக; பொன்னைத் தகடாய் அடித்து, அவைகளைச் செய்து, கிருபாசனத்தின் இரண்டு ஓரங்களிலும் வை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ுறத்து ஓரத்தில் ஒரு கேருபீனையும் மறுபுறத்து ஓரத்தில் மற்றக் கேருபீனையும் பண்ணிவை; அந்தக் கேருபீன்கள் கிருபாசனத்தின் இரண்டு ஓரங்களிலும் அதனோடே ஏகவேலையாயிருக்கும்படி, அவைகளைப் பண்ண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ுறத்து ஓரத்தில் ஒரு கேருபீனையும் மறுபுறத்து ஓரத்தில் மற்றக் கேருபீனையும் பண்ணிவை; அந்தக் கேருபீன்கள் கிருபாசனத்தின் இரண்டு ஓரங்களிலும் அதனோடே ஏகவேலையாயிருக்கும்படி, அவைகளைப் பண்ண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க் கேருபீன்கள் தங்கள் செட்டைகளை உயர விரித்து, தங்கள் செட்டைகளால் கிருபாசனத்தை மூடுகிறவைகளும் ஒன்றுக்கொன்று எதிர்முகமுள்ளவைகளுமாய் இருக்கக்கடவது; கேருபீன்களின் முகங்கள் கிருபாசனத்தை நோக்குகிறவைகளாயிருப்ப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க் கேருபீன்கள் தங்கள் செட்டைகளை உயர விரித்து, தங்கள் செட்டைகளால் கிருபாசனத்தை மூடுகிறவைகளும் ஒன்றுக்கொன்று எதிர்முகமுள்ளவைகளுமாய் இருக்கக்கடவது; கேருபீன்களின் முகங்கள் கிருபாசனத்தை நோக்குகிறவைகளாயிருப்ப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ருபாசனத்தைப் பெட்டியின்மீதில் வைத்து, பெட்டிக்குள்ளே நான் உனக்குக் கொடுக்கும் சாட்சிப்பிரமாணத்தை வைப்ப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ருபாசனத்தைப் பெட்டியின்மீதில் வைத்து, பெட்டிக்குள்ளே நான் உனக்குக் கொடுக்கும் சாட்சிப்பிரமாணத்தை வைப்ப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நான் உன்னைச் சந்திப்பேன்; கிருபாசனத்தின்மீதிலும் சாட்சிப்பெட்டியின்மேல் நிற்கும் இரண்டு கேருபீன்களின் நடுவிலும் இருந்து நான் இஸ்ரவேல் புத்திரருக்காக உனக்குக் கற்பிக்கப் போகிறவைகளையெல்லாம் உன்னோடே சொல்ல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நான் உன்னைச் சந்திப்பேன்; கிருபாசனத்தின்மீதிலும் சாட்சிப்பெட்டியின்மேல் நிற்கும் இரண்டு கேருபீன்களின் நடுவிலும் இருந்து நான் இஸ்ரவேல் புத்திரருக்காக உனக்குக் கற்பிக்கப் போகிறவைகளையெல்லாம் உன்னோடே சொல்ல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த்திம் மரத்தால் ஒரு மேஜையையும் பண்ணுவாயாக; அது இரண்டு முழ நீளமும் ஒரு முழ அகலமும் ஒன்றரை முழ உயரமுமாய் இருக்கக்கடவ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ைப் பசும் பொன்தகட்டால் மூடி, சுற்றிலும் அதற்குப் பொன்னினால் திரணையை உண்டாக்க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ற்றிலும் அதற்கு நாலு விரற்கடையான சட்டத்தையும், அதின் சட்டத்திற்குச் சுற்றிலும் பொன்னினால் திரணையையும் உண்டாக்க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நாலு பொன்வளையங்களைப் பண்ணி, அவைகளை அதின் நாலு கால்களுக்கு இருக்கும் நாலு மூலைகளிலும் தைக்கக்கடவ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நாலு பொன்வளையங்களைப் பண்ணி, அவைகளை அதின் நாலு கால்களுக்கு இருக்கும் நாலு மூலைகளிலும் தைக்கக்கட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ளையங்கள் மேஜையைச் சுமக்கும் தண்டுகளுக்கு இடங்களாயிருக்கும்படி, சட்டத்தின் அருகே இருக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த் தண்டுகளைச் சீத்திம் மரத்தினால் செய்து, அவைகளைப் பொன்தகட்டால் மூடக்கடவாய்; அவைகளால் மேஜை சுமக்கப்பட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ரிய தட்டுகளையும், தூபக்கரண்டிகளையும், கிண்ணங்களைையும், பானபலி கரகங்களையும் பண்ணக்கடவாய்; அவைகளைப் பசும்பொன்னினால் பண்ணக்கட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ரிய தட்டுகளையும், தூபக்கரண்டிகளையும், கிண்ணங்களைையும், பானபலி கரகங்களையும் பண்ணக்கடவாய்; அவைகளைப் பசும்பொன்னினால் பண்ணக்கட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ஜையின்மேல் நித்தமும் என் சந்நிதியில் சமுகத்தப்பங்களை வைக்கக்கடவ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ும்பொன்னினால் ஒரு குத்துவிளக்கையும் உண்டாக்குவாயாக; அது பொன்னினால் அடிப்புவேலையாய்ச் செய்யப்படவேண்டும்; அதின் தண்டும் கிளைகளும் மொக்குகளும் பழங்களும் பூக்களும் பொன்னினால் செய்யப்பட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ும்பொன்னினால் ஒரு குத்துவிளக்கையும் உண்டாக்குவாயாக; அது பொன்னினால் அடிப்புவேலையாய்ச் செய்யப்படவேண்டும்; அதின் தண்டும் கிளைகளும் மொக்குகளும் பழங்களும் பூக்களும் பொன்னினால் செய்யப்பட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று கிளைகள் அதின் பக்கங்களில் விடவேண்டும்; குத்துவிளக்கின் மூன்று கிளைகள் அதின் ஒரு பக்கத்திலும், குத்துவிளக்கின் மூன்று கிளைகள் அதின் மறுபக்கத்திலும் விட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று கிளைகள் அதின் பக்கங்களில் விடவேண்டும்; குத்துவிளக்கின் மூன்று கிளைகள் அதின் ஒரு பக்கத்திலும், குத்துவிளக்கின் மூன்று கிளைகள் அதின் மறுபக்கத்திலும் விடவேண்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வ்வொரு கிளையிலே வாதுமைக் கொட்டைக்கு ஒப்பான மூன்று மொக்குகளும், ஒரு பழமும், ஒரு பூவும் இருப்பதாக; குத்துவிளக்கிலிருந்து புறப்படும் ஆறு கிளைகளிலும் அப்படியே இருக்க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வ்வொரு கிளையிலே வாதுமைக் கொட்டைக்கு ஒப்பான மூன்று மொக்குகளும், ஒரு பழமும், ஒரு பூவும் இருப்பதாக; குத்துவிளக்கிலிருந்து புறப்படும் ஆறு கிளைகளிலும் அப்படியே இருக்க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வ்வொரு கிளையிலே வாதுமைக் கொட்டைக்கு ஒப்பான மூன்று மொக்குகளும், ஒரு பழமும், ஒரு பூவும் இருப்பதாக; குத்துவிளக்கிலிருந்து புறப்படும் ஆறு கிளைகளிலும் அப்படியே இருக்க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ிளக்குத்தண்டிலோ, வாதுமைக் கொட்டைக்கு ஒப்பான நாலு மொக்குகளும், பழங்களும், பூக்களும் இருப்பத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லிருந்து புறப்படும்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ப்பதாக; விளக்குத்தண்டிலிருந்து புறப்படும் ஆறு கிளைகளுக்கும் அப்படியே இருக்க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லிருந்து புறப்படும்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ப்பதாக; விளக்குத்தண்டிலிருந்து புறப்படும் ஆறு கிளைகளுக்கும் அப்படியே இருக்க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ன் பழங்களும் அவைகளின் கிளைகளும் பொன்னினால் உண்டானவைகளாயிருப்பதாக; அவையெல்லாம் தகடாய் அடித்த பசும்பொன்னால் செய்யப்பட்ட ஒரே வேலையாயிருக்க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ல் ஏழு அகல்களைச் செய்வாயாக; அதற்கு நேரெதிராய் எரியும்படிக்கு அவைகள் ஏற்றப்படக்கடவ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கத்தரிகளும் சாம்பல் பாத்திரங்களும் பசும்பொன்னினால் செய்யப்படுவத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ையும் அதற்குரிய பணிமுட்டுகள் யாவையும் ஒரு தாலந்து பசும்பொன்னினால் பண்ண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லையிலே உனக்குக் காண்பிக்கப்பட்ட மாதிரியின்படியே அவைகளைச் செய்ய எச்சரிக்கையாயிர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ಕರ್ತನು ಮಾತನಾಡಿ ಮೋಶೆ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ಗೆ ಕಾಣಿಕೆಗಳನ್ನು ತಕ್ಕೊಂಡು ಬರು ವಂತೆ ಇಸ್ರಾಯೇಲ್‌ ಮಕ್ಕಳ ಸಂಗಡ ಮಾತನಾಡು; ಮನಃಪೂರ್ವಕವಾಗಿಯೂ ಹೃದಯಪೂರ್ವಕವ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ಯೂ ಕೊಡುವ ನನ್ನ ಕಾಣಿಕೆಯನ್ನು ನೀವು ತೆಗೆದು 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ಅವರಿಂದ ತೆಗೆದುಕೊಳ್ಳಬೇಕಾದ ಕಾಣಿಕೆಗಳು: ಚಿನ್ನ ಬೆಳ್ಳಿ ತಾಮ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ಲಿ ರಕ್ತವರ್ಣ ಲಾಕಿಬಣ್ಣ ನಾರು ಮೇಕೆಯ ಕೂದ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ೆಂಪು ಬಣ್ಣದಲ್ಲಿ ಅದ್ದಿದ ಟಗರುಗಳ ಚರ್ಮಗಳು ಕಡಲು ಹಂದಿಯ ಚರ್ಮಗಳು ಜಾಲಿ ಮರ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ೀಪಕ್ಕಾಗಿ ಎಣ್ಣೆ ಮತ್ತು ಅಭಿಷೇಕಿಸುವ ಎಣ್ಣೆಗೋಸ್ಕರವೂ ಪರಿಮಳ ಧೂಪಕ್ಕೋಸ್ಕರ ಸುಗಂಧ ದ್ರವ್ಯ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ಫೋದಿ ಗಾಗಿ ಮತ್ತು ಪದಕಕ್ಕಾಗಿ ಗೋಮೇಧಿಕಗಳೂ ಕೆತ್ತಿದ ರತ್ನಗಳೂ ಇ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ಅವರ ಮಧ್ಯದಲ್ಲಿ ವಾಸಿಸುವ ಹಾಗೆ ಅವರು ನನಗೆ ಒಂದು ಪರಿಶುದ್ಧ ಆಲಯವನ್ನು ಕಟ್ಟ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ಗುಡಾರದ ಮಾದರಿಯನ್ನೂ ಅದರ ಎಲ್ಲಾ ಸಾಮಾನುಗಳ ಮಾದರಿಯನ್ನೂ ನಾನು ನಿನಗೆ ತೋರಿಸುವಂತೆಯೇ ನೀ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ಎರಡುವರೆ ಮೊಳ ಉದ್ದವೂ ಒಂದುವರೆ ಮೊಳ ಅಗಲವೂ ಒಂದುವರೆ ಮೊಳ ಎತ್ತರವೂ ಇರುವ ಮಂಜೂಷವನ್ನು ಜಾಲೀ ಮರದಿಂದ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ದನ್ನು ಶುದ್ಧ ಬಂಗಾರದಿಂದ ಹೊರಗೂ ಒಳಗೂ ಹೊದಿಸಬೇಕು. ಅದರ ಸುತ್ತಲೂ ಬಂಗಾರದ ಗೋಟ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ಕ್ಕೆ ಬಂಗಾರದ ನಾಲ್ಕು ಬಳೆಗಳನ್ನು ಎರಕಹೊಯ್ದು ಅದರ ನಾಲ್ಕು ಮೂಲೆಗಳಲ್ಲಿ ಅಂದರೆ ಒಂದು ಕಡೆಯಲ್ಲಿ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ೆಗಳನ್ನು ಮತ್ತೊಂದು ಕಡೆಯಲ್ಲಿ ಎರಡು ಬಳೆಗಳನ್ನು 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ಜಾಲೀ ಮರದ ಕೋಲುಗಳನ್ನು ಬಂಗಾರದಿಂದ ಹೊದಿಸ ಬೇಕ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ಂಜೂಷವನ್ನು ಹೊತ್ತುಕೊಂಡು ಹೋಗು ವದಕ್ಕಾಗಿ ಕೋಲುಗಳನ್ನು ಮಂಜೂಷದ ಉಭಯ ಪಾರ್ಶ್ವಗಳಲ್ಲಿರುವ ಬಳೆಗಳಲ್ಲಿ ಸೇ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ಂಜೂಷದ ಬಳೆಗಳಲ್ಲಿಯೇ ಕೋಲುಗಳನ್ನು ಇಡ ಬೇಕು. ಅವುಗಳೊಳಗಿಂದ ಕೋಲುಗಳನ್ನು ತೆಗೆಯ 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ನಿನಗೆ ಕೊಡುವ ಸಾಕ್ಷಿಯ ಹಲಗೆ ಗಳನ್ನು ಮಂಜೂಷದಲ್ಲಿ 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ಎರಡುವರೆ ಮೊಳ ಉದ್ದವೂ ಒಂದುವರೆ ಮೊಳ ಅಗಲವೂ ಆಗಿರುವ ಕರುಣಾಸನವನ್ನು ಶುದ್ಧ ಬಂಗಾರದಿಂದ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ಬಂಗಾರದಿಂದ ಎರಡು ಕೆರೂಬಿಗಳನ್ನು ನಕ್ಷೆಯ ಕೆಲಸದಿಂದ ಕರುಣಾ ಸನದ ಎರಡು ಬದಿಗಳಲ್ಲಿ ಮಾ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ಈ ಬದಿಯಲ್ಲಿ ಒಂದು ಕೆರೂಬಿಯನ್ನೂ ಆ ಬದಿಯಲ್ಲಿ ಮತ್ತೊಂದು ಕೆರೂಬಿಯನ್ನೂ ಹೀಗೆ ಕರುಣಾಸನದ ಮೇಲೆಯೇ ಎರಡೂ ಬದಿ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 ಕೆರೂಬಿಗಳು ತಮ್ಮ ರೆಕ್ಕೆಗಳನ್ನು ಮೇಲಕ್ಕೆ ಚಾಚಿದವುಗ ಳಾಗಿಯೂ ರೆಕ್ಕೆಗಳಿಂದ ಕರುಣಾಸನವನ್ನು ಮುಚ್ಚುವವು ಗಳ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ರ ಮುಖವನ್ನು ಒಂದು ನೋಡು ವವುಗಳಾಗಿಯೂ ಇರಬೇಕು. ಕೆರೂಬಿಗಳ ಮುಖಗಳು ಕರುಣಾಸನದ ಕಡೆಗೆ ತಿರು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ುಣಾಸನ ವನ್ನು ಮಂಜೂಷದ ಮೇಲೆ ಇಡಬೇಕು ಮತ್ತು ನೀನು ಮಂಜೂಷದಲ್ಲಿ ನಾನು ನಿನಗೆ ಕೊಡುವ ಸಾಕ್ಷಿ ಹಲಗ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ಅಲ್ಲಿ ನಿನ್ನನ್ನು ಸಂಧಿಸಿ ಕರುಣಾಸನದ ಮೇಲಿನಿಂದ ಮಂಜೂಷದ ಮೇಲಿರುವ ಎರಡು ಕೆರೂಬಿಗಳ ಮಧ್ಯದಿಂದ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 ವಿಷಯದಲ್ಲಿ ಆಜ್ಞಾಪಿಸುವವು ಗಳನ್ನೆಲ್ಲಾ ನಿನಗೆ ತಿಳ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ಲ್ಲದೆ ಎರಡು ಮೊಳ ಉದ್ದವೂ ಒಂದು ಮೊಳ ಅಗಲವೂ ಒಂದುವರೆ ಮೊಳ ಎತ್ತರವೂ ಇರುವ ಮೇಜನ್ನು ಜಾಲೀ ಮರದಿಂದ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ಶುದ್ಧ ಬಂಗಾರದಿಂದ ಅದನ್ನು ಹೊದಿಸಿ ಅದರ ಸುತ್ತಲೂ ಬಂಗಾರದ ಗೋಟನ್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ರ ಸುತ್ತಲೂ ಗೇಣುದ್ದ ಅಂಚನ್ನು ಮಾಡಿ ಅಂಚಿನ ಸುತ್ತಲೂ ಬಂಗಾರದ ಗೋಟನ್ನು ಮಾಡ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ಅದಕ್ಕೆ ಬಂಗಾರದ ನಾಲ್ಕು ಬಳೆಗಳನ್ನು ಮಾಡಿ, ಬಳೆಗಳನ್ನು ಅದರ ನಾಲ್ಕು ಕಾಲು ಗಳಲ್ಲಿರುವ ನಾಲ್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ೆಗಳಲ್ಲಿ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ಂಚಿಗೆ ಸವಿಾಪವಾಗಿ ಮೇಜನ್ನು ಹೊರುವದಕ್ಕೋಸ್ಕರ ಇರುವ ಕೋಲುಗಳಿಗೆ ಬಳೆಗಳು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ಮೇಜನ್ನು ಹೊರುವದಕ್ಕಾಗಿ ಕೋಲುಗಳನ್ನು ಜಾಲೀ ಮರದಿಂದ ಮಾಡಿ ಬಂಗಾರದಿಂದ ಹೊದ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ದಲ್ಲದೆ ನೀನು ಪಾತ್ರೆಗಳನ್ನೂ ಸೌಟುಗಳನ್ನೂ ಮುಚ್ಚಳಗಳನ್ನೂ ಬಟ್ಟಲುಗಳನ್ನೂ ಒಯ್ಯುವದಕ್ಕೋಸ್ಕರ ಶುದ್ಧ ಬಂಗಾರ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ಮೇಜಿನ ಮೇಲೆ ಸಮ್ಮುಖದ ರೊಟ್ಟಿಯನ್ನು ಯಾವಾಗಲೂ ನನ್ನ ಮುಂದೆ 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ದಲ್ಲದೆ ಶುದ್ಧ ಬಂಗಾರದಿಂದ ದೀಪಸ್ತಂಭವನ್ನು ಮಾಡಬೇಕು. ಆ ದೀಪಸ್ತಂಭವನ್ನು ನಕ್ಷೆಯ ಕೆಲಸದಿಂದ ಮಾಡಬೇಕು.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ಬವೂ ಕೊಂಬೆಗಳೂ ಹಣತೆ ಗಳೂ ಗುಂಡುಗಳೂ ಪುಷ್ಪಗಳೂ ಅದರಂತೆಯೇ ಇರ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ದೀಪಸ್ತಂಭದ ಉಭಯ ಪಾರ್ಶ್ವಗಳಿಂದ ಆರು ಕೊಂಬೆಗಳು, ಒಂದು ಭಾಗದಿಂದ ಮೂರು ಕೊಂಬೆಗಳೂ ಮತ್ತೊಂದು ಭಾಗದಿಂದ ಮ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ಬೆಗಳೂ ಹೊರಗೆ ಬ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ಒಂದು ಕೊಂಬೆ ಯಲ್ಲಿ ಬಾದಾಮಿಯ ಪುಷ್ಪವಿದ್ದ ಮೂರು ಹಣತೆಗಳೂ ಗುಂಡು ಪುಷ್ಪವೂ ಮತ್ತೊಂದು ಕೊಂಬೆಯಲ್ಲಿ ಬಾದಾಮ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ಷ್ಪವಿದ್ದ ಮೂರು ಹಣತೆಗಳೂ ಗುಂಡು ಪುಷ್ಪವೂ ಬಾದಾಮಿ ಪುಷ್ಪವಿದ್ದ ಮೂರು ಹಣತೆಗಳೂ ಗುಂಡು ಪುಷ್ಪವೂ ಈ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ೀಪಸ್ತಂಭದಿಂದ ಹೊರಗೆ ಬರುವ ಆರು ಕೊಂಬೆಗಳಲ್ಲಿ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ದೀಪಸ್ತಂಭದಲ್ಲಿಯೇ ಗುಂಡುಗಳೂ ಪುಷ್ಪಗಳೂ ಸೇರಿದಂತೆ ಬಾದಾಮಿ ಪುಷ್ಪವಿರುವ ನಾಲ್ಕು ಹಣತೆಗಳು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ದಲ್ಲದೆ ದೀಪಸ್ತಂಭದಿಂದ ಹೊರಗೆ ಬರುವ ಆರು ಕೊಂಬೆಗಳ ಪ್ರಕಾರ ಅದರಿಂದ ಬರುವ ಎರಡೆರಡು ಕೊಂಬೆಗಳ ಕೆಳಗೆ ಒಂದ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ಂಡು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ದರ ಗುಂಡುಗಳೂ ಕೊಂಬೆಗಳೂ ಅದರಿಂದಲೇ ಬಂದಿರಬೇಕು. ಅದೆಲ್ಲಾ ಶುದ್ಧ ಬಂಗಾ ರದ ಒಂದೇ ನಕ್ಷೆಯ ಕೆಲಸವ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ಅದರ ಏಳು ದೀಪಗಳನ್ನು ಮಾಡಿ ಅವು ಮುಂದುಗಡೆಯಲ್ಲಿ ಪ್ರಕಾಶ ಕೊಡುವಂತೆ ಅವುಗಳನ್ನು ಹೊತ್ತ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ದಲ್ಲದೆ ಅದರ ಚಿಮಟಿಗೆಗಳನ್ನೂ ಬೂದಿಯ ಪಾತ್ರೆಗಳನ್ನೂ ಶುದ್ಧ ಬಂಗಾರದಿಂದಲೇ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ಒಂದು ತಲಾಂತು ಶುದ್ಧ ಬಂಗಾರದಿಂದ ದೀಪ ಸ್ತಂಭವನ್ನೂ ಅದರ ಎಲ್ಲಾ ಸಾಮಾನುಗಳನ್ನೂ ಮಾಡ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ಬೆಟ್ಟದಲ್ಲಿ ನಿನಗೆ ತೋರಿಸಿದ ಮಾದರಿಯ ಪ್ರಕಾರವೇ ಅವುಗಳನ್ನು ಮಾಡುವಂತೆ ನೋ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2026-10-21T04:46:53Z</dcterms:created>
  <dcterms:modified xsi:type="dcterms:W3CDTF">2026-10-21T04:46:53Z</dcterms:modified>
  <dc:title>ವಿಮೋಚನಾಕಾಂಡ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