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 அருக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ய் வரு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ேரமும் எந்தன் சுவா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துதி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எந்தன் வாழ்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மகிமையைப் பாட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… இயேசுவே…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2026-10-23T17:11:47Z</dcterms:created>
  <dcterms:modified xsi:type="dcterms:W3CDTF">2026-10-23T17:11:47Z</dcterms:modified>
  <dc:title>துதிப் பாடல்கள் : 518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