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is therefore now no condemnation to them which are in Christ Jesus, who walk not after the flesh, but after the Spir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is therefore now no condemnation to them which are in Christ Jesus, who walk not after the flesh, but after the Spir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aw of the Spirit of life in Christ Jesus has made me free from the law of sin and dea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aw of the Spirit of life in Christ Jesus has made me free from the law of sin and dea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righteousness of the law might be fulfilled in us, who walk not after the flesh, but after the Spir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righteousness of the law might be fulfilled in us, who walk not after the flesh, but after the Spir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that are after the flesh do mind the things of the flesh; but they that are after the Spirit the things of the Spir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that are after the flesh do mind the things of the flesh; but they that are after the Spirit the things of the Spir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order to be carnally minded is death; but to be spiritually minded is life and pea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cause the carnal mind is enmity against God: for it is not subject to the law of God, neither indeed can b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cause the carnal mind is enmity against God: for it is not subject to the law of God, neither indeed can b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then they that are in the flesh cannot please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not in the flesh, but in the Spirit, if so be that the Spirit of God dwell in you. Now if any man have not the Spirit of Christ, he is none of hi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not in the flesh, but in the Spirit, if so be that the Spirit of God dwell in you. Now if any man have not the Spirit of Christ, he is none of hi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Christ be in you, the body is dead because of sin; but the Spirit is life because of righteous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Christ be in you, the body is dead because of sin; but the Spirit is life because of righteous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brethren, we are debtors, not to the flesh, to live after the fles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all of you live after the flesh, all of you shall die: but if all of you through the Spirit do mortify the deeds of the body, all of you shall liv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s many as are led by the Spirit of God, they are the sons of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s many as are led by the Spirit of God, they are the sons of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of you have not received the spirit of bondage again to fear; but all of you have received the Spirit of adoption, whereby we cry, Abba, Fa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of you have not received the spirit of bondage again to fear; but all of you have received the Spirit of adoption, whereby we cry, Abba, Fa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pirit itself bears witness with our spirit, that we are the children of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ildren, then heirs; heirs of God, and joint-heirs with Christ; if so be that we suffer with him, that we may be also glorified toge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ildren, then heirs; heirs of God, and joint-heirs with Christ; if so be that we suffer with him, that we may be also glorified toge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reckon that the sufferings of this present time are not worthy to be compared with the glory which shall be revealed in 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reckon that the sufferings of this present time are not worthy to be compared with the glory which shall be revealed in 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earn expectation of the creature waits for the manifestation of the sons of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earn expectation of the creature waits for the manifestation of the sons of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creature was made subject to vanity, not willingly, but by reason of him who has subjected the same in hop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creature was made subject to vanity, not willingly, but by reason of him who has subjected the same in hop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the creature itself also shall be delivered from the bondage of corruption into the glorious liberty of the children of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the creature itself also shall be delivered from the bondage of corruption into the glorious liberty of the children of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we know that the whole creation groans and labors in pain together until no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we know that the whole creation groans and labors in pain together until no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ot only they, but ourselves also, which have the first-fruits of the Spirit, even we ourselves groan within ourselves, waiting for the adoption, to know, the redemption of our bod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ot only they, but ourselves also, which have the first-fruits of the Spirit, even we ourselves groan within ourselves, waiting for the adoption, to know, the redemption of our bod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e are saved by hope: but hope that is seen is not hope: for what a man sees, why does he yet hope f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e are saved by hope: but hope that is seen is not hope: for what a man sees, why does he yet hope f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we hope for that we see not, then do we with patience wait for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that searches the hearts knows what is the mind of the Spirit, because he makes intercession for the saints according to the will of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that searches the hearts knows what is the mind of the Spirit, because he makes intercession for the saints according to the will of G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e know that all things work together for good to them that love God, to them who are the called according to his purpo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e know that all things work together for good to them that love God, to them who are the called according to his purpo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whom he did foreknow, he also did predestinate to be conformed to the image of his Son, that he might be the firstborn among many brethr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whom he did foreknow, he also did predestinate to be conformed to the image of his Son, that he might be the firstborn among many brethr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Moreover whom he did predestinate, them he also called: and whom he called, them he also justified: and whom he justified, them he also glorifi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Moreover whom he did predestinate, them he also called: and whom he called, them he also justified: and whom he justified, them he also glorifi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at shall we then say to these things? If God be for us, who can be against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at shall we then say to these things? If God be for us, who can be against u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He that spared not his own Son, but delivered him up for us all, how shall he not with him also freely give us all thing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He that spared not his own Son, but delivered him up for us all, how shall he not with him also freely give us all thing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shall lay any thing to the charge of God's elect? It is God that justif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o is he that condemns? It is Christ that died, yea rather, that has risen again, who is even at the right hand of God, who also makes intercession for u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o is he that condemns? It is Christ that died, yea rather, that has risen again, who is even at the right hand of God, who also makes intercession for u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shall separate us from the love of Christ? shall tribulation, or distress, or persecution, or famine, or nakedness, or peril, or sw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shall separate us from the love of Christ? shall tribulation, or distress, or persecution, or famine, or nakedness, or peril, or sw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it is written, For your sake we are killed all the day long; we are accounted as sheep for the slaught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it is written, For your sake we are killed all the day long; we are accounted as sheep for the slaught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ay, in all these things we are more than conquerors through him that loved u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am persuaded, that neither death, nor life, nor angels, nor principalities, nor powers, nor things present, nor things to co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am persuaded, that neither death, nor life, nor angels, nor principalities, nor powers, nor things present, nor things to co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r height, nor depth, nor any other creature, shall be able to separate us from the love of God, which is in Christ Jesus our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r height, nor depth, nor any other creature, shall be able to separate us from the love of God, which is in Christ Jesus our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னபடியால், கிறிஸ்து இயேசுவுக்குட்பட்டவர்களாயிருந்து, மாம்சத்தின்படி நடவாமல் ஆவி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க்கு ஆக்கினைத்தீர்ப்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றிஸ்து இயேசுவினாலே ஜீவனுடைய ஆவியின் பிரமாணம் என்னைப் பாவம் மரணம் என்பவைகளின் பிரமாணத்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ப்படியெனில், மாம்சத்தினாலே பலவீனமாயிருந்த நியாயப்பிரமாணம் செய்யக்கூடா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தம்முடைய குமாரனைப் பாவமாம்சத்தின் சாயலாகவும், பாவத்தைப் போக்கும் பலி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 மாம்சத்திலே பாவத்தை ஆக்கினைக்குள்ளாகத் தீ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ம்சத்தின்படி நடவாமல் ஆவியின்படி நடக்கிற நம்மிடத்தில் நியாயப்பிரமாணத்தின் நீதி நிறைவே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மாம்சத்தின்படி நடக்கிறவர்கள் மாம்சத்துக்குரியவைகளைச் சிந்திக்கிறார்கள்; ஆவி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 ஆவிக்குரியவைகளைச் சிந்தி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ம்சசிந்தை மரணம்; ஆவியின் சிந்தையோ ஜீவனும் சமாதானமு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ப்படியென்றால், மாம்சசிந்தை தேவனுக்கு விரோதமான பகை; அது தேவனுடைய நியாயப்பிரமாண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மலும், கீழ்ப்படியக்கூடாமலு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ம்சத்துக்குட்பட்டவர்கள் தேவனுக்குப் பிரியமாயிரு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னுடைய ஆவி உங்களில் வாசமாயிருந்தால், நீங்கள் மாம்சத்துக்குட்பட்டவர்களா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க்குட்பட்டவர்களாயிருப்பீர்கள். கிறிஸ்துவின் ஆவியில்லாதவன் அவருடை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ம் கிறிஸ்து உங்களிலிருந்தால், சரீரமானது பாவத்தினிமித்தம் மரித்ததாயும், ஆவியா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னிமித்தம் ஜீவனுள்ளதாயு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இயேசுவை மரித்தோரிலிருந்து எழுப்பினவருடைய ஆவி உங்களில் வாசமாயிருந்தால், 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லிருந்து எழுப்பினவர் உங்களில் வாசமாயிருக்கிற தம்முடைய ஆவியினாலே சாவுக்கேதுவா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ங்களையும் உயிர்ப்பி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சகோதரரே, மாம்சத்தின்படி பிழைப்பதற்கு நாம் மாம்சத்துக்குக் கடனாளிகள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ம்சத்தின்படி பிழைத்தால் சாவீர்கள்; ஆவியினாலே சரீரத்தின் செய்கைகளை அழித்தால் பிழை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எவர்கள் தேவனுடைய ஆவியினாலே நடத்தப்படுகிறார்களோ, அவர்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ப்படி, திரும்பவும் பயப்படுகிறதற்கு நீங்கள் அடிமைத்தனத்தின் ஆவியைப் பெறாமல், அப்பா பி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ப்பிடப்பண்ணுகிற புத்திர சுவிகாரத்தின் ஆவியைப்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ம் தேவனுடைய பிள்ளைகளாயிருக்கிறோமென்று ஆவியானவர்தாமே நம்முடைய ஆவியுடனேகூடச் சாட்சிகொடு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ம் பிள்ளைகளானால் சுதந்தரருமாமே; தேவனுடைய சுதந்தரரும், கிறிஸ்துவுக்கு உடன் சுதந்தர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டனேகூட நாம் மகிமைப்படும்படிக்கு அவருடனேகூடப் பாடுபட்டால் அப்படி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இக்காலத்துப் பாடுகள் இனி நம்மிடத்தில் வெளிப்படும் மகிமைக்கு ஒப்பிடத்தக்கவைகள் அல்ல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லும் தேவனுடைய புத்திரர் வெளிப்படுவதற்குச் சிருஷ்டியானது மிகுந்த ஆவ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னென்றால் சிருஷ்டியானது அழிவுக்குரிய அடிமைத்தனத்தினின்று விடுதலையாக்கப்பட்டு,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ரிய மகிமையான சுயாதீனத்தைப் பெற்றுக்கொள்ளும் என்கிற நம்பிக்கை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ச் சிருஷ்டியானது சுய இஷ்டத்தினாலே அல்ல, கீழ்ப்படுத்தினவராலேயே மாயை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நமக்குத் தெரிந்திருக்கிறபடி, இதுவரைக்கும் சர்வ சிருஷ்டியும் ஏகமாய்த் தவி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வவேதனை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வுமல்லாமல், ஆவியின் முதற்பலன்களைப் பெற்ற நாமுங்கூட நம்முடைய சரீரமீட்பாகிய புத்திரசுவி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ற்குக் காத்திருந்து, நமக்குள்ளே தவி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நம்பிக்கையினாலே நாம் இரட்சிக்கப்பட்டிருக்கிறோம். காணப்படுகிறதை நம்புகிறது நம்பிக்கை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தான் காண்கிறதை நம்பவேண்டுவ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ம் காணாததை நம்பினோமாகில், அது வருகிறதற்குப் பொறுமையோடே கா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தப்படியே ஆவியானவரும் நமது பலவீனங்களில் நமக்கு உதவிசெய்கிறார். நாம் ஏற்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வேண்டியதின்னதென்று அறியாமலிருக்கிறபடியால், ஆவியானவர்தாமே வாக்குக்கட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ச்சுகளோடு நமக்காக வேண்டுதல்செய்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வியானவர் தேவனுடைய சித்தத்தின்படியே பரிசுத்தவான்களுக்காக வேண்டுதல் செய்கிறபடியால், இரு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ய்ந்துபார்க்கிறவர் ஆவியின் சிந்தனை இன்னதென்று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ன்றியும், அவருடைய தீர்மானத்தின்படி அழைக்கப்பட்டவர்களாய் தேவனிடத்தில் அன்புகூருகிற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மும் நன்மைக்கு ஏதுவாக நடக்கிறதென்று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ம்முடைய குமாரன் அநேக சகோதரருக்குள்ளே முதற்பேறானவராயிருக்கும்பொருட்டு, தேவன் எ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ந்தாரோ அவர்களைத் தமது குமாரனுடைய சாயலுக்கு ஒப்பாயிருப்பதற்கு முன்குறி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வர்களை முன்குறித்தாரோ அவர்களை அழைத்துமிருக்கிறார்; எவர்களை அழை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க்கியுமிருக்கிறார்; எவர்களை நீதிமான்களாக்கினாரோ அவர்களை மகிமைப்படுத்தியுமி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வைகளைக்குறித்து நாம் என்னசொல்லுவோம்? தேவன் நம்முடைய பட்சத்திலிருந்தால் நமக்கு விரோதமாயிரு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முடைய சொந்தக்குமாரனென்றும் பாராமல் நம்மெல்லாருக்காகவும் அவரை ஒப்புக்கொடுத்தவர், அவரோகூட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நமக்கு அருளாதிருப்ப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வன் தெரிந்துகொண்டவர்கள்மேல் குற்றஞ்சாட்டுகிறவன் யார்? தேவனே அவர்களை நீதிமான்களாக்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கினைக்குள்ளாகத் தீர்க்கிறவன் யார்? கிறிஸ்துவே மரித்தவர்; அவரே எழுந்துமிருக்கிற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வலதுபாரிசத்திலும் இருக்கிறவர், நமக்காக வேண்டுதல் செய்கிறவரு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மதுநிமித்தம் எந்நேரமும் கொல்லப்படுகிறோம், அடிக்கப்படும் ஆடுகளைப்போல எண்ணப்படுகிறோ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 நேரிட்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றிஸ்துவின் அன்பைவிட்டு நம்மைப் பிரிப்பவன் யார்? உபத்திரவமோ, வியாகுலமோ, துன்பமோ, ப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மோ, நாசமோசமோ,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வையெல்லாவற்றிலேயும் நாம் நம்மில் அன்புகூருகிறவராலே முற்றும் ஜெயங்கொள்ளுகிற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மரணமானாலும், ஜீவனானாலும், தேவதூதர்களானாலும், அதிகாரங்களானாலும், வல்லமை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ழ்காரியங்களானாலும், வருங்காரியங்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யர்வானாலும், தாழ்வானாலும், வேறெந்தச் சிருஷ்டியானாலும் நம்முடைய கர்த்தராகிய 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லுள்ள தேவனுடைய அன்பைவிட்டு நம்மைப் பிரிக்கமாட்டாதென்று நிச்சயி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2026-09-16T23:54:03Z</dcterms:created>
  <dcterms:modified xsi:type="dcterms:W3CDTF">2026-09-16T23:54:03Z</dcterms:modified>
  <dc:title>ரோமர்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