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he brought me forth into the utter court, the way toward the north: and he brought me into the chamber that was opposite to the separate place, and which was before the building toward the nor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he brought me forth into the utter court, the way toward the north: and he brought me into the chamber that was opposite to the separate place, and which was before the building toward the nor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fore the length of an hundred cubits was the north door, and the breadth was fifty cubi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pposite to the twenty cubits which were for the inner court, and opposite to the pavement which was for the utter court, was gallery against gallery in three stori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pposite to the twenty cubits which were for the inner court, and opposite to the pavement which was for the utter court, was gallery against gallery in three stori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fore the chambers was a walk to ten cubits breadth inward, a way of one cubit; and their doors toward the nor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efore the chambers was a walk to ten cubits breadth inward, a way of one cubit; and their doors toward the no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upper chambers were shorter: for the galleries were higher than these, than the lower, and than the middlemost of the build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upper chambers were shorter: for the galleries were higher than these, than the lower, and than the middlemost of the build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y were in three stories, but had not pillars as the pillars of the courts: therefore the building was straitened more than the low and the middlemost from the grou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y were in three stories, but had not pillars as the pillars of the courts: therefore the building was straitened more than the low and the middlemost from the grou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y were in three stories, but had not pillars as the pillars of the courts: therefore the building was straitened more than the low and the middlemost from the grou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wall that was without opposite to the chambers, toward the utter court on the front part of the chambers, the length thereof was fifty cubi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wall that was without opposite to the chambers, toward the utter court on the front part of the chambers, the length thereof was fifty cubi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length of the chambers that were in the utter court was fifty cubits: and, lo, before the temple were an hundred cubit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length of the chambers that were in the utter court was fifty cubits: and, lo, before the temple were an hundred cubi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from under these chambers was the entry on the east side, as one goes into them from the utter cour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chambers were in the thickness of the wall of the court toward the east, opposite to the separate place, and opposite to the build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chambers were in the thickness of the wall of the court toward the east, opposite to the separate place, and opposite to the build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way before them was like the appearance of the chambers which were toward the north, as long as they, and as broad as they: and all their activities out were both according to their fashions, and according to their doo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way before them was like the appearance of the chambers which were toward the north, as long as they, and as broad as they: and all their activities out were both according to their fashions, and according to their doo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ccording to the doors of the chambers that were toward the south was a door in the head of the way, even the way directly before the wall toward the east, as one enters into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ccording to the doors of the chambers that were toward the south was a door in the head of the way, even the way directly before the wall toward the east, as one enters into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ccording to the doors of the chambers that were toward the south was a door in the head of the way, even the way directly before the wall toward the east, as one enters into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he unto me, The north chambers and the south chambers, which are before the separate place, they be holy chambers, where the priests that approach unto the LORD shall eat the most holy things: there shall they lay the most holy things, and the food offering, and the sin offering, and the trespass offering; for the place is ho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he unto me, The north chambers and the south chambers, which are before the separate place, they be holy chambers, where the priests that approach unto the LORD shall eat the most holy things: there shall they lay the most holy things, and the food offering, and the sin offering, and the trespass offering; for the place is hol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he unto me, The north chambers and the south chambers, which are before the separate place, they be holy chambers, where the priests that approach unto the LORD shall eat the most holy things: there shall they lay the most holy things, and the food offering, and the sin offering, and the trespass offering; for the place is ho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he unto me, The north chambers and the south chambers, which are before the separate place, they be holy chambers, where the priests that approach unto the LORD shall eat the most holy things: there shall they lay the most holy things, and the food offering, and the sin offering, and the trespass offering; for the place is ho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when he had made an end of measuring the inner house, he brought me forth toward the gate whose prospect is toward the east, and measured it round abou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when he had made an end of measuring the inner house, he brought me forth toward the gate whose prospect is toward the east, and measured it round abou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measured the east side with the measuring reed, five hundred reeds, with the measuring reed round abou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measured the north side, five hundred reeds, with the measuring reed round abou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measured the south side, five hundred reeds, with the measuring re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turned about to the west side, and measured five hundred reeds with the measuring re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measured it by the four sides: it had a wall round about, five hundred reeds long, and five hundred broad, to make a separation between the sanctuary and the profane pla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measured it by the four sides: it had a wall round about, five hundred reeds long, and five hundred broad, to make a separation between the sanctuary and the profane pla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measured it by the four sides: it had a wall round about, five hundred reeds long, and five hundred broad, to make a separation between the sanctuary and the profane pla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3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 வடதிசையின் வழியாக வெளிப்பிராகாரத்திலே புறப்படப்பண்ணி, பிரத்தியேகமான இ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வும், மாளிகைக்கு எதிராகவும் வடக்கே இருந்த அறைவீடுகளுக்கு என்னை அழைத்துக்கொண்டு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று முழ நீளத்துக்கு முன்னே வடக்கு வாசல் இருந்தது; அவ்விடத்து அகலம் ஐம்பது மு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ட்பிராகாரத்தில் இருந்த இருபது முழத்துக்கு எதிராகவும் வெளிப்பிராகாரத்தில் இருந்த தளவரி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வும் ஒன்றுக்கொன்று எதிரான மூன்று நிலைகளுள்ள நடைகாவண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ட்புறத்திலே அறைவீடுகளின் முன்பாகப் பத்து முழ அகலமான வழியும், ஒரு முழ அகலமான பாதை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வாசல்கள் வடக்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யர இருந்த அறைவீடுகள் அகலக்கட்டையாயிருந்தது; நடைகாவணங்கள் கீழேயிருக்கிற அறைவீடு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யிருக்கிறவைகளுக்கும் அதிக உயரமான மாளிகை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கள் மூன்று அடுக்குகளாயிருந்தது; பிராகாரங்களின் தூண்களுக்கு இருந்ததுபோல, அவை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ளில்லை; ஆகையால் தரையிருந்து அளக்க, அவைகள் கீழேயும் நடுவேயும் இருக்கிறவைகளைப் 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க்கட்டை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றம்பே அறைவீடுகளுக்கு எதிரே வெளிப்பிராகாரத் திசையில் அறை வீடுகளுக்கு முன்பாக இருந்த ம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 ஐம்பது மு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ளிப்பிராகாரத்திலுள்ள அறைவீடுகளின் நீளம் ஐம்பது முழம், தேவாலயத்துக்கு முன்னே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ழக்கே வெளிப்பிராகாரத்திலிருந்து அந்த அறைவீடுகளுக்குள் பிரவேசிக்கிற நடை அவைகளின் கீழே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ழ்த்திசையான பிராகாரத்து மதிலின் அகலத்திலே பிரத்தியேகமான இடத்துக்கு முன்பாகவும் மா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அறைவீடு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க்கு முன்னான வழியிலே அந்த அறைவீடுகள் நீளத்திலும் அகலத்திலும் எல்லா வாசற்ப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ங்களிலும், வாசல் நடைகளிலும் வடதிசையான அறைவீடுகளின் சாய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ன்திசையான அறைவீடுகளின் வாசல் நடைக்கு ஒப்பாக ஒரு வாசல் நடைவழியின் முக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சையில் அவைகளுக்குப் பிரவேசிக்கும் இடத்திலே செம்மையான மதிலின் எதிரே இருந்த வழியின் மு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என்னை நோக்கி: பிரத்தியேகமான இடத்துக்கு முன்னிருக்கிற வடபுறமான அறைவீடுகளும் தென்புற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டுகளும் பரிசுத்த அறைவீடுகளாயிருக்கிறது; கர்த்தரிடத்தில் சேருகிற ஆசாரியர் அங்கே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தையும், போஜனபலியையும், பாநிவாரண பலியையும், குற்றநிவாரண பலியையும் வைப்பார்கள்; அந்த ஸ்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சாரியர் உட்பிரவேசிக்கும்போது, அவர்கள் பரிசுத்த ஸ்தலத்திருந்து வெளிப்பிராகார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ற்குமுன்னே, அங்கே தாங்கள் ஆராதனை செய்து உடுத்தியிருந்த ஸ்திரங்களைக் கழற்றி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ஸ்திரங்கள் பரிசுத்தமானவைகள்; வேறே வஸ்திரங்களை உடுத்திக்கொண்டு, ஜனத்தின் பிராகாரத்திலே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உள்வீட்டை அளந்து தீர்ந்தபின்பு, கீழ்த்திசைக்கு எதிரான வாசல்வழியாய் என்னை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போய், அதைச்சுற்றிலு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ழ்த்திசைப் பக்கத்தை அளவுகோலால் அளந்தார்; அது அளவுகோலின்படியே சுற்றிலும் ஐந்நூறுகோ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டதிசைப்பக்கத்தை அளவுகோலால் சுற்றிலும் ஐந்நூறுகோலாய்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ன்திசைப்பக்கத்தை அளவுகோலால் ஐந்நூறு கோலாய்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ற்றிசைப் பக்கத்துக்குத் திரும்பி அதை அளவுகோலால் ஐந்நூறு கோலாய்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லு பக்கங்களிலும் அதை அளந்தார்; பரிசுத்தமானதற்கும் பரிசுத்தமில்லா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ம்பண்ணும்படிக்கு அதற்கு ஐந்நூறு கோல் நீளமும் ஐந்நூறு கோல் அகலமுமான மதில்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2]]></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2026-11-02T12:05:04Z</dcterms:created>
  <dcterms:modified xsi:type="dcterms:W3CDTF">2026-11-02T12:05:04Z</dcterms:modified>
  <dc:title>எசேக்கியேல்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