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ent Boaz up to the gate, and sat him down there: and, behold, the kinsman of whom Boaz spoke came by; unto whom he said, Ho, such a one! turn aside, sit down here. And he turned aside, and sat down.]]></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ent Boaz up to the gate, and sat him down there: and, behold, the kinsman of whom Boaz spoke came by; unto whom he said, Ho, such a one! turn aside, sit down here. And he turned aside, and sat dow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Then went Boaz up to the gate, and sat him down there: and, behold, the kinsman of whom Boaz spoke came by; unto whom he said, Ho, such a one! turn aside, sit down here. And he turned aside, and sat down.]]></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took ten men of the elders of the city, and said, Sit all of you down here. And they sat down.]]></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he took ten men of the elders of the city, and said, Sit all of you down here. And they sat down.]]></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unto the kinsman, Naomi, that has come again out of the country of Moab, sells a parcel of land, which was our brother Elimelech's:]]></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he said unto the kinsman, Naomi, that has come again out of the country of Moab, sells a parcel of land, which was our brother Elimelech's:]]></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thought to advertise you, saying, Buy it before the inhabitants, and before the elders of my people. If you will redeem it, redeem it: but if you will not redeem it, then tell me, that I may know: for there is none to redeem it beside you; and I am after you. And he said, I will redeem i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thought to advertise you, saying, Buy it before the inhabitants, and before the elders of my people. If you will redeem it, redeem it: but if you will not redeem it, then tell me, that I may know: for there is none to redeem it beside you; and I am after you. And he said, I will redeem i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thought to advertise you, saying, Buy it before the inhabitants, and before the elders of my people. If you will redeem it, redeem it: but if you will not redeem it, then tell me, that I may know: for there is none to redeem it beside you; and I am after you. And he said, I will redeem i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thought to advertise you, saying, Buy it before the inhabitants, and before the elders of my people. If you will redeem it, redeem it: but if you will not redeem it, then tell me, that I may know: for there is none to redeem it beside you; and I am after you. And he said, I will redeem i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thought to advertise you, saying, Buy it before the inhabitants, and before the elders of my people. If you will redeem it, redeem it: but if you will not redeem it, then tell me, that I may know: for there is none to redeem it beside you; and I am after you. And he said, I will redeem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Boaz, What day you buy the field of the hand of Naomi, you must buy it also of Ruth the Moabitess, the wife of the dead, to raise up the name of the dead upon his inheritance.]]></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Boaz, What day you buy the field of the hand of Naomi, you must buy it also of Ruth the Moabitess, the wife of the dead, to raise up the name of the dead upon his inheritanc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Then said Boaz, What day you buy the field of the hand of Naomi, you must buy it also of Ruth the Moabitess, the wife of the dead, to raise up the name of the dead upon his inheritanc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sman said, I cannot redeem it for myself, lest I ruin mine own inheritance: redeem you my right to yourself; for I cannot redeem it.]]></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kinsman said, I cannot redeem it for myself, lest I ruin mine own inheritance: redeem you my right to yourself; for I cannot redeem it.]]></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is was the manner in former time in Israel concerning redeeming and concerning changing, in order to confirm all things; a man plucked off his shoe, and gave it to his neighbour: and this was a testimony in Israe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is was the manner in former time in Israel concerning redeeming and concerning changing, in order to confirm all things; a man plucked off his shoe, and gave it to his neighbour: and this was a testimony in Israe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Now this was the manner in former time in Israel concerning redeeming and concerning changing, in order to confirm all things; a man plucked off his shoe, and gave it to his neighbour: and this was a testimony in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e kinsman said unto Boaz, Buy it for you. So he drew off his sho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Therefore the kinsman said unto Boaz, Buy it for you. So he drew off his shoe.]]></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Boaz said unto the elders, and unto all the people, All of you are witnesses this day, that I have bought all that was Elimelech's, and all that was Chilion's and Mahlon's, of the hand of Naomi.]]></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Boaz said unto the elders, and unto all the people, All of you are witnesses this day, that I have bought all that was Elimelech's, and all that was Chilion's and Mahlon's, of the hand of Naomi.]]></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Boaz said unto the elders, and unto all the people, All of you are witnesses this day, that I have bought all that was Elimelech's, and all that was Chilion's and Mahlon's, of the hand of Naomi.]]></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Moreover Ruth the Moabitess, the wife of Mahlon, have I purchased to be my wife, to raise up the name of the dead upon his inheritance, that the name of the dead be not cut off from among his brethren, and from the gate of his place: all of you are witnesses this day.]]></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Moreover Ruth the Moabitess, the wife of Mahlon, have I purchased to be my wife, to raise up the name of the dead upon his inheritance, that the name of the dead be not cut off from among his brethren, and from the gate of his place: all of you are witnesses this day.]]></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Moreover Ruth the Moabitess, the wife of Mahlon, have I purchased to be my wife, to raise up the name of the dead upon his inheritance, that the name of the dead be not cut off from among his brethren, and from the gate of his place: all of you are witnesses this day.]]></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ll the people that were in the gate, and the elders, said, We are witnesses. The LORD make the woman that has come into yours house like Rachel and like Leah, which two did build the house of Israel: and do you worthily in Ephratah, and be famous in Bethlehem:]]></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ll the people that were in the gate, and the elders, said, We are witnesses. The LORD make the woman that has come into yours house like Rachel and like Leah, which two did build the house of Israel: and do you worthily in Ephratah, and be famous in Bethlehe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ll the people that were in the gate, and the elders, said, We are witnesses. The LORD make the woman that has come into yours house like Rachel and like Leah, which two did build the house of Israel: and do you worthily in Ephratah, and be famous in Bethlehe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ll the people that were in the gate, and the elders, said, We are witnesses. The LORD make the woman that has come into yours house like Rachel and like Leah, which two did build the house of Israel: and do you worthily in Ephratah, and be famous in Bethle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let your house be like the house of Pharez, whom Tamar bare unto Judah, of the seed which the LORD shall give you of this young woma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let your house be like the house of Pharez, whom Tamar bare unto Judah, of the seed which the LORD shall give you of this young woma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Boaz took Ruth, and she was his wife: and when he went in unto her, the LORD gave her conception, and she bare a son.]]></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So Boaz took Ruth, and she was his wife: and when he went in unto her, the LORD gave her conception, and she bare a son.]]></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women said unto Naomi, Blessed be the LORD, which has not left you this day without a kinsman, that his name may be famous in Israel.]]></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women said unto Naomi, Blessed be the LORD, which has not left you this day without a kinsman, that his name may be famous in Israel.]]></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hall be unto you a restorer of your life, and a nourisher of yours old age: for your daughter in law, which loves you, which is better to you than seven sons, has born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hall be unto you a restorer of your life, and a nourisher of yours old age: for your daughter in law, which loves you, which is better to you than seven sons, has born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he shall be unto you a restorer of your life, and a nourisher of yours old age: for your daughter in law, which loves you, which is better to you than seven sons, has born him.]]></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Naomi took the child, and laid it in her bosom, and became nurse unto it.]]></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men her neighbours gave it a name, saying, There is a son born to Naomi; and they called his name Obed: he is the father of Jesse, the father of Davi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 women her neighbours gave it a name, saying, There is a son born to Naomi; and they called his name Obed: he is the father of Jesse, the father of Davi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these are the generations of Pharez: Pharez brings forth Hezron,]]></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zron brings forth Ram, and Ram brings forth Amminadab,]]></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Amminadab brings forth Nahshon, and Nahshon brings forth Salm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Salmon brings forth Boaz, and Boaz brings forth Obe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Obed brings forth Jesse, and Jesse brings forth Davi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26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ரூத்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வாஸ் பட்டணவாசலில் போய், உட்கார்ந்துகொண்டிருந்தான்; அப்பொழுது போவாஸ் சொல்லியிருந்த அந்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வாளி அந்த வழியே வந்தான்; அவனை நோக்கி: ஓய், என்று பேர் சொல்லிக் கூப்பிட்டு, இங்கே வந்து ச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ம் என்றான்; அவன் வந்து உட்கா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ப்பொழுது அவன் பட்டணத்து மூப்பரானவர்களில் பத்துப்பேரை அழைத்து, இங்கே உட்காரு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ம் உட்கா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ப்பொழுது அவன் அந்தச் சுதந்தரவாளியை நோக்கி: எலிமெலேக் என்னும் நம்முடைய சகோதரனுக்கு இ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யல்நிலத்தின் பங்கை மோவாப் தேசத்திலிருந்து திரும்பி வந்த நகோமி விற்கப்போகி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ஆகையால் நீர் அதை ஊராருக்கு முன்பாகவும், என் ஜனத்தின் மூப்பருக்கு முன்பாகவும் வாங்கிக்கொள்ளும்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க்கு அறியப்பண்ணவேண்டும் என்றிருந்தேன்; நீர் அதைச் சுதந்தரமுறையாக மீட்டுக்கொள்ள மனதிருந்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டுக்கொள்ளும்; அதை மீட்டுக்கொள்ள மனதில்லாதிருந்தால், நான் அதை அறியும்படிக்கு எனக்குச் சொல்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யும் உமக்குப்பின்பு என்னையும் தவிர, அதை மீட்கத்தக்கவன் வேறொருவனும் இல்லை என்றான்; அதற்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அதை மீட்டுக்கொள்ளுகிறே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ப்பொழுது போவாஸ்: நீர் நகோமியின் கையிலே அந்த வயல் நிலத்தை வாங்குகிற நாளிலே மரித்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ந்தரத்தில் அவன் பேரை நிலைநிற்கப்பண்ணும்படிக்கு, அதை மரித்தவன் மனைவியாகிய மோவாபிய ஸ்திரீயான 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யிலும் வாங்கவேண்டியது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ப்பொழுது அந்தச் சுதந்தரவாளி: நான் என் சுதந்தரத்தைக் கெடுக்காதபடிக்கு, நான் அதை மீட்டு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மாட்டேன்; நான் மீட்கத்தக்கதை நீர் மீட்டுக்கொள்ளும்; நான் அதை மீட்டுக்கொள்ளமாட்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மீட்கிறதிலும் மாற்றுகிறதிலும் சகல காரியத்தையும் உறுதிப்படுத்தும் படிக்கு, இஸ்ரவேலிலே பூர்வ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க்கம் என்னவென்றால், ஒருவன் தன் பாதரட்சையைக் கழற்றி, மற்றவனுக்குக் கொடுப்பான், இது இஸ்ர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ங்கின உறுதி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டியே அந்தச் சுதந்தரவாளி போவாசை நோக்கி: நீ அதை வாங்கிக்கொள்ளும் என்று சொல்லி, தன் பாதரட்சையை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ற்றிப் 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ப்பொழுது போவாஸ் மூப்பரையும் சகல ஜனங்களையும் நோக்கி: எலிமெலேக்குக்கு இருந்த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னுக்கும் மக்லோனுக்கும் இருந்த எல்லாவற்றையும் நகோமியின் கையிலே வாங்கிக்கொண்டேன் என்பதற்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ன்றையதினம் நீங்கள் சாட்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துவுமல்லாமல், மரித்தவனுடைய சகோதரருக்குள்ளும், ஊராருக்குள்ளும், அவனுடைய பேர் அற்றுப் போ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ரித்தவனுடைய சுதந்தரத்திலே அவன் பேரை நிலைநிறுத்த, நான் மக்லோனின் மனைவியாயிருந்த மோவாபிய ஸ்தி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ரூத்தை எனக்கு மனைவியாகக் கொண்டேன்; அதற்கும் இன்றைய தினம் நீங்கள் சாட்சி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ப்பொழுது ஒலிமுகவாசலில் இருக்கிற சகல ஜனங்களும் மூப்பரானவர்களும் அவனை நோக்கி: நாங்கள் சாட்சி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 வீட்டிலே வருகிற மனைவியைக் கர்த்தர் இஸ்ரவேல் வீட்டைக் கட்டுவித்த இரண்டுபேராகிய ராகேலைப் போல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லேயாளைப்போலவும் வாழ்ந்திருக்கச் செய்வாராக: நீ எப்பிராத்தாவிலே பாக்கியவானாயிருந்து, பெத்லெகே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ழ்பெற்றிருக்கக்கட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இந்தப் பெண்ணிடத்திலே கர்த்தர் உனக்கு அருளிச்செய்யப்போகிற சந்தானத்தினாலே, உன் வீடு தாமா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தாவுக்குப் பெற்ற பேரேசின் வீட்டைப்போல ஆகக்கடவது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போவாஸ் ரூத்தை விவாகம் பண்ணினான்; அவள் அவனுக்கு மனைவியானாள்; அவன் அவளிடத்தில் பிரவேசித்த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ள் கர்ப்பந்தரித்து, ஒரு ஆண்பிள்ளையைப் பெறக் கர்த்தர் அநுக்கிரகம்பண்ணி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ஸ்திரீகள் நகோமியைப் பார்த்து: சுதந்தரவாளி அற்றுப்போகாதபடிக்கு இன்று உனக்குத் தயைசெ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கு ஸ்தோத்திரம்; அவன் பேர் இஸ்ரவேலிலே பிரபலமாகக்கட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வன் உன் ஆத்துமாவுக்கு ஆறுதல் செய்கிறவனும், உன் முதிர்வயதிலே உன்னை ஆதரிக்கிறவனுமாயிருக்கக்க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னைச் சிநேகித்து, ஏழு குமாரரைப்பார்க்கிலும் உனக்கு அருமையாயிருக்கிற உன் மருமகள் அவனைப் பெற்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நகோமி அந்தப் பிள்ளையை எடுத்து, தன் மடியிலே வைத்து, அதை வளர்க்கிற தாயானா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யல் வீட்டுக்காரிகள் நகோமிக்கு ஒரு ஆண்பிள்ளை பிறந்தது என்று வாழ்த்தி, அதற்கு ஓபேத்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ர்கள்; அவன் தாவீதின் தகப்பனாகிய ஈசாயின் தகப்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பேரேசுடைய சந்ததியின் வரலாறு: பேரேஸ் எஸ்ரோனை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எஸ்ரோன் ராமைப் பெற்றான்; ராம் அம்மினதாபை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ம்மினதாப் நகசோனைப் பெற்றான்; நகசோன் சல்மோனை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சல்மோன் போவாசைப் பெற்றான்; போவாஸ் ஓபேதை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ஓபேத் ஈசாயைப் பெற்றான்; ஈசாய் தாவீதைப் பெற்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ரூத் : 4]]></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2026-10-21T01:59:48Z</dcterms:created>
  <dcterms:modified xsi:type="dcterms:W3CDTF">2026-10-21T01:59:48Z</dcterms:modified>
  <dc:title>ரூத்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