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O Lord God, to whom vengeance belongs; O God, to whom vengeance belongs, show yourself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Lift up yourself, you judge of the earth: render a reward to the prou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how long shall the wicked, how long shall the wicked triumph?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ORD, how long shall the wicked, how long shall the wicked triumph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How long shall they utter and speak hard things? and all the workers of iniquity boast themselves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y break in pieces your people, O LORD, and afflict yours heritage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y slay the widow and the stranger, and murder the fatherles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et they say, The LORD shall not see, neither shall the God of Jacob regard it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Understand, all of you brutish among the people: and all of you fools, when will all of you be wise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He that planted the ear, shall he not hear? he that formed the eye, shall he not see?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 that chastises the heathen, shall not he correct? he that teaches man knowledge, shall not he know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The LORD knows the thoughts of man, that they are vanity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whom you chasten, O LORD, and teach him out of your law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Blessed is the man whom you chasten, O LORD, and teach him out of your law;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at you may give him rest from the days of adversity, until the pit be dug for the wicke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For the LORD will not cast off his people, neither will he forsake his inheritance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judgment shall return unto righteousness: and all the upright in heart shall follow it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will rise up for me against the evildoers? or who will stand up for me against the workers of iniquity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Who will rise up for me against the evildoers? or who will stand up for me against the workers of iniquity?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Unless the LORD had been my help, my soul had almost dwelt in silence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When I said, My foot slips; your mercy, O LORD, held me up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In the multitude of my thoughts within me your comforts delight my soul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Shall the throne of iniquity have fellowship with you, which frames mischief by a law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ther themselves together against the soul of the righteous, and condemn the innocent blo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y gather themselves together against the soul of the righteous, and condemn the innocent blo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But the LORD is my defence; and my God is the rock of my refug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hall bring upon them their own iniquity, and shall cut them off in their own wickedness; yea, the LORD our God shall cut them off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shall bring upon them their own iniquity, and shall cut them off in their own wickedness; yea, the LORD our God shall cut them off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400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ீதியைச் சரிக்கட்டுகிற தேவனாகிய கர்த்தாவே, நீதியைச் சரிக்கட்டுகிற தேவனே, பிரகாச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மியின் நியாயாதிபதியே, நீர் எழுந்து பெருமைக்காரருக்குப் பதிலள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துன்மார்க்கர் எதுவரைக்கும் மகிழ்ந்து, துன்மார்க்கர் எதுவரை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ளிகூர்ந்த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துவரைக்கும் அக்கிரமக்காரர் யாவரும் வாயாடி கடினமாய்ப் பேசி, பெருமைப் பாராட்டுவா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ாவே, அவர்கள் உமது ஜனத்தை நொறுக்கி, உமது சுதந்தரத்தை ஒடுக்க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விதவையையும் பரதேசியையும் கொன்று, திக்கற்ற பிள்ளைகளைக் கொலை செய்த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பாரார், யாக்கோபின் தேவன் கவனியார் என்று சொல்ல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ஜனத்தில் மிருககுணமுள்ளவர்களே, உணர்வடையுங்கள்; மூடரே, எப்பொழுது புத்திமான்களாவீர்கள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ாதை உண்டாக்கினவர் கேளாரோ? கண்ணை உருவாக்கினவர் காண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ஜாதிகளை தண்டிக்கிறவர் கடிந்துகொள்ளாரோ? மனுஷனுக்கு அறிவைப் போதிக்கிறவர் அறியார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னுஷனுடைய யோசனைகள் வீணென்று கர்த்தர் அறிந்த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துன்மார்க்கனுக்குக் குழிவெட்டப்படும்வரைக்கும், நீர் தீங்குநாட்கள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மர்ந்திருக்கப்பண்ண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ிட்சித்து, உம்முடைய வேதத்தைக்கொண்டு போதிக்கிற மனுஷ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ர்த்தர் தம்முடைய ஜனத்தை நெகிழவிடாமலும், தம்முடைய சுதந்தரத்தைக் கைவிடாமலும் இரு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ம் நீதியினிடமாகத் திரும்பும்; செம்மையான இருதயத்தார் யாவரும் அதைப் பின்பற்ற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ுன்மார்க்கருக்கு விரோதமாய் என் பட்சத்தில் எழும்புகிறவன் யார்? அக்கிரமக்காரருக்கு விரோதமாய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சத்தில் நிற்பவன் யார்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் எனக்குத் துணையாயிராவிட்டால், என் ஆத்துமா சீக்கிரமாய் மவுனத்தில் வாசம்பண்ணி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கால் சறுக்குகிறது என்று நான் சொல்லும்போது, கர்த்தாவே, உமது கிருபை என்னைத் தாங்க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உள்ளத்தில் விசாரங்கள் பெருகுகையில், உம்முடைய ஆறுதல்கள் என் ஆத்துமாவைத் தேற்று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ீமையைக் கட்டளையினால் பிறப்பிக்கிற கொடுங்கோலாசனம் உமக்கு இசைந்திருக்கும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் நீதிமானுடைய ஆத்துமாவுக்கு விரோதமாய்க் கூட்டங்கூடி, குற்றமில்லாத இரத்த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ப்படுத்த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ோ எனக்கு அடைக்கலமும், என் தேவன் நான் நம்பியிருக்கிற கன்மலையு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டைய அக்கிரமத்தை அவர்கள்மேல் திருப்பி, அவர்களுடைய பொல்லாப்பினிமித்தம் அவர்கள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ரிப்பார்; நம்முடைய தேவனாகிய கர்த்தர் அவர்களைச் சங்கர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9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2026-09-17T05:42:44Z</dcterms:created>
  <dcterms:modified xsi:type="dcterms:W3CDTF">2026-09-17T05:42:44Z</dcterms:modified>
  <dc:title>சங்கீதம் : 94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