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is coming ! let creation
From her groans and travail cease;
Let the glorious proclamation
Hope restore and faith increase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is coming I Christ is coming !
Come, Thou blessed Prince of Peace !
Christ is coming ! Christ is coming !
Come, Thou blessed Prince of Peac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Earth can now but tell the story
Of Thy bitter cross and pain;
She shall yet behold Thy glory
When Thou comest back to reig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once cradled in a manger,
Oft no pillow but the sod;
Here an alien and a stranger,
Mocked of men, disowned of Go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ng Thy exiles have been pining,
Far from rest, and home, and Thee;
But, in heavenly vesture shining,
Soon they shall Thy glory s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ith that blessed hope before us,
Let no harp remain unstrung;
Let the mighty ransomed chorus
Onward roll from tongue to tongu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2026-09-16T22:50:35Z</dcterms:created>
  <dcterms:modified xsi:type="dcterms:W3CDTF">2026-09-16T22:50:35Z</dcterms:modified>
  <dc:title>Hymn : 162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