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certain of the elders of Israel unto me, and sat before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rd of the LORD came unto me,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n of man, these men have set up their idols in their heart, and put the stumbling block of their iniquity before their face: should I be enquired of at all by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n of man, these men have set up their idols in their heart, and put the stumbling block of their iniquity before their face: should I be enquired of at all by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n of man, these men have set up their idols in their heart, and put the stumbling block of their iniquity before their face: should I be enquired of at all by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speak unto them, and say unto them, Thus says the Lord GOD; Every man of the house of Israel that sets up his idols in his heart, and puts the stumbling block of his iniquity before his face, and comes to the prophet; I the LORD will answer him that comes according to the multitude of his idol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speak unto them, and say unto them, Thus says the Lord GOD; Every man of the house of Israel that sets up his idols in his heart, and puts the stumbling block of his iniquity before his face, and comes to the prophet; I the LORD will answer him that comes according to the multitude of his idol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speak unto them, and say unto them, Thus says the Lord GOD; Every man of the house of Israel that sets up his idols in his heart, and puts the stumbling block of his iniquity before his face, and comes to the prophet; I the LORD will answer him that comes according to the multitude of his idol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speak unto them, and say unto them, Thus says the Lord GOD; Every man of the house of Israel that sets up his idols in his heart, and puts the stumbling block of his iniquity before his face, and comes to the prophet; I the LORD will answer him that comes according to the multitude of his ido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speak unto them, and say unto them, Thus says the Lord GOD; Every man of the house of Israel that sets up his idols in his heart, and puts the stumbling block of his iniquity before his face, and comes to the prophet; I the LORD will answer him that comes according to the multitude of his ido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take the house of Israel in their own heart, because they are all cut off from me through their idol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take the house of Israel in their own heart, because they are all cut off from me through their idol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say unto the house of Israel, Thus says the Lord GOD; Repent, and turn yourselves from your idols; and turn away your faces from all your abominatio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say unto the house of Israel, Thus says the Lord GOD; Repent, and turn yourselves from your idols; and turn away your faces from all your abominati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say unto the house of Israel, Thus says the Lord GOD; Repent, and turn yourselves from your idols; and turn away your faces from all your abominati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every one of the house of Israel, or of the stranger that sojourns in Israel, which separates himself from me, and sets up his idols in his heart, and puts the stumbling block of his iniquity before his face, and comes to a prophet to enquire of him concerning me; I the LORD will answer him by mysel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every one of the house of Israel, or of the stranger that sojourns in Israel, which separates himself from me, and sets up his idols in his heart, and puts the stumbling block of his iniquity before his face, and comes to a prophet to enquire of him concerning me; I the LORD will answer him by mysel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every one of the house of Israel, or of the stranger that sojourns in Israel, which separates himself from me, and sets up his idols in his heart, and puts the stumbling block of his iniquity before his face, and comes to a prophet to enquire of him concerning me; I the LORD will answer him by myself:]]></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every one of the house of Israel, or of the stranger that sojourns in Israel, which separates himself from me, and sets up his idols in his heart, and puts the stumbling block of his iniquity before his face, and comes to a prophet to enquire of him concerning me; I the LORD will answer him by mysel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set my face against that man, and will make him a sign and a proverb, and I will cut him off from the midst of my people; and all of you shall know that I am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set my face against that man, and will make him a sign and a proverb, and I will cut him off from the midst of my people; and all of you shall know that I am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set my face against that man, and will make him a sign and a proverb, and I will cut him off from the midst of my people; and all of you shall know that I am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the prophet be deceived when he has spoken a thing, I the LORD have deceived that prophet, and I will stretch out my hand upon him, and will destroy him from the midst of my people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the prophet be deceived when he has spoken a thing, I the LORD have deceived that prophet, and I will stretch out my hand upon him, and will destroy him from the midst of my people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the prophet be deceived when he has spoken a thing, I the LORD have deceived that prophet, and I will stretch out my hand upon him, and will destroy him from the midst of my people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bear the punishment of their iniquity: the punishment of the prophet shall be even as the punishment of him that seeks unto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bear the punishment of their iniquity: the punishment of the prophet shall be even as the punishment of him that seeks unto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at the house of Israel may go no more astray from me, neither be polluted any more with all their transgressions; but that they may be my people, and I may be their God, says the Lord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at the house of Israel may go no more astray from me, neither be polluted any more with all their transgressions; but that they may be my people, and I may be their God, says the Lord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at the house of Israel may go no more astray from me, neither be polluted any more with all their transgressions; but that they may be my people, and I may be their God, says the Lord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word of the LORD came again to me, say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n of man, when the land sins against me by trespassing grievously, then will I stretch out mine hand upon it, and will break the staff of the bread thereof, and will send famine upon it, and will cut off man and beast from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n of man, when the land sins against me by trespassing grievously, then will I stretch out mine hand upon it, and will break the staff of the bread thereof, and will send famine upon it, and will cut off man and beast from 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n of man, when the land sins against me by trespassing grievously, then will I stretch out mine hand upon it, and will break the staff of the bread thereof, and will send famine upon it, and will cut off man and beast from 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ough these three men, Noah, Daniel, and Job, were in it, they should deliver but their own souls by their righteousness, says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ough these three men, Noah, Daniel, and Job, were in it, they should deliver but their own souls by their righteousness, says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ough these three men, Noah, Daniel, and Job, were in it, they should deliver but their own souls by their righteousness, says the Lord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f I cause dangerous beasts to pass through the land, and they spoil it, so that it be desolate, that no man may pass through because of the beas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f I cause dangerous beasts to pass through the land, and they spoil it, so that it be desolate, that no man may pass through because of the beas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ough these three men were in it, as I live, says the Lord GOD, they shall deliver neither sons nor daughters; they only shall be delivered, but the land shall be desola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ough these three men were in it, as I live, says the Lord GOD, they shall deliver neither sons nor daughters; they only shall be delivered, but the land shall be desola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ough these three men were in it, as I live, says the Lord GOD, they shall deliver neither sons nor daughters; they only shall be delivered, but the land shall be desola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Or if I bring a sword upon that land, and say, Sword, go through the land; so that I cut off man and beast from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Or if I bring a sword upon that land, and say, Sword, go through the land; so that I cut off man and beast from 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ough these three men were in it, as I live, says the Lord GOD, they shall deliver neither sons nor daughters, but they only shall be delivered themselv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ough these three men were in it, as I live, says the Lord GOD, they shall deliver neither sons nor daughters, but they only shall be delivered themselv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ough these three men were in it, as I live, says the Lord GOD, they shall deliver neither sons nor daughters, but they only shall be delivered themselv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r if I send a pestilence into that land, and pour out my fury upon it in blood, to cut off from it man and beas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r if I send a pestilence into that land, and pour out my fury upon it in blood, to cut off from it man and beas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ough Noah, Daniel, and Job were in it, as I live, says the Lord GOD, they shall deliver neither son nor daughter; they shall but deliver their own souls by their righteousnes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ough Noah, Daniel, and Job were in it, as I live, says the Lord GOD, they shall deliver neither son nor daughter; they shall but deliver their own souls by their righteousnes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ough Noah, Daniel, and Job were in it, as I live, says the Lord GOD, they shall deliver neither son nor daughter; they shall but deliver their own souls by their righteousne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ough Noah, Daniel, and Job were in it, as I live, says the Lord GOD, they shall deliver neither son nor daughter; they shall but deliver their own souls by their righteousnes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us says the Lord GOD; How much more when I send my four sore judgments upon Jerusalem, the sword, and the famine, and the dangerous beast, and the pestilence, to cut off from it man and beas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us says the Lord GOD; How much more when I send my four sore judgments upon Jerusalem, the sword, and the famine, and the dangerous beast, and the pestilence, to cut off from it man and beas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us says the Lord GOD; How much more when I send my four sore judgments upon Jerusalem, the sword, and the famine, and the dangerous beast, and the pestilence, to cut off from it man and beas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behold, therein shall be left a remnant that shall be brought forth, both sons and daughters: behold, they shall come forth unto you, and all of you shall see their way and their doings: and all of you shall be comforted concerning the evil that I have brought upon Jerusalem, even concerning all that I have brought upon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behold, therein shall be left a remnant that shall be brought forth, both sons and daughters: behold, they shall come forth unto you, and all of you shall see their way and their doings: and all of you shall be comforted concerning the evil that I have brought upon Jerusalem, even concerning all that I have brought upon i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behold, therein shall be left a remnant that shall be brought forth, both sons and daughters: behold, they shall come forth unto you, and all of you shall see their way and their doings: and all of you shall be comforted concerning the evil that I have brought upon Jerusalem, even concerning all that I have brought upon i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behold, therein shall be left a remnant that shall be brought forth, both sons and daughters: behold, they shall come forth unto you, and all of you shall see their way and their doings: and all of you shall be comforted concerning the evil that I have brought upon Jerusalem, even concerning all that I have brought upon i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comfort you, when all of you see their ways and their doings: and all of you shall know that I have not done without cause all that I have done in it, says the Lord GO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comfort you, when all of you see their ways and their doings: and all of you shall know that I have not done without cause all that I have done in it, says the Lord G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comfort you, when all of you see their ways and their doings: and all of you shall know that I have not done without cause all that I have done in it,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டைய மூப்பரில் சிலர் என்னிடத்தில் வந்து, எனக்கு முன்பாக உட்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மாகிய இடறலைத் தங்கள் முகத்துக்கு எதிராக வைத்துக்கொண்டிருக்கிறார்களே; இவர்கள்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த்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த் தன் இருதயத்தின்மேல் நாட்டி, தன் அக்கிரமமாகிய இடறலைத் தன் முகத்து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ருக்கிற எவனாகிலும் தீர்க்கதரிசியினிடத்தில் வந்தால், கர்த்தராகிய நா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டைய இருதயத்தில் இருக்கிறதைப் பிடிக்கும்படியாக அப்படிப்பட்டவனுடைய நரகலான விக்கிரக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க்குத்தக்கதாக உத்தரவு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நீ இஸ்ரவேல் வம்சத்தாரை நோக்கி: திரும்புங்கள், உங்கள் நரகலான விக்கிரகங்களை 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ங்கள்; உங்கள் சகல அருவருப்புகளையும் விட்டு உங்கள் முகங்களைத் திருப்புங்கள்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லான விக்கிரகங்களைத் தன் இருதயத்தின்மேல் நாட்டி, தன் அக்கிரமமாகிய இடறலைத் தன் முகத்துக்கெ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ருக்கிற எவனாகிலும் தீர்க்கதரிசியின் மூலமாய் என்னிடத்தில் விசாரிக்க வந்தால்,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நானே உத்தரவு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த்தின் நடுவில் இராதபடிக்குச் சங்கரித்துப்போடுவேன்;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ஒரு தீர்க்கதரிசி எத்தப்பட்டு ஒரு விசேஷத்தைச் சொன்னானாகில், அப்படிக்கொத்த தீர்க்கதரி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நானே எத்தப்படப்பண்ணினேன்; நான் அவனுக்கு விரோதமாக என் கையை நீட்டி, அவனை இஸ்ரவேல் ஜ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இராதபடிக்கு 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அவரவர் தங்கள் தங்கள் அக்கிரமத்தைச் சுமப்பார்கள்; தீர்க்கதரிசி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வனுடைய தண்டனை எப்படியோ அப்படியே தீர்க்கதரிசியினுடைய தண்டனையு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வம்சத்தார் இனி என்னைவிட்டு வழிதப்பிப்போகாமலும், தங்கள் எல்லா மீறுதல்களாலும்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சிப்படாமலும் இருக்கும் பொருட்டாக இப்படிச் சம்பவிக்கும்; அப்பொழுது அவர்கள் என் ஜன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ர்கள் தேவனாயிருப்பேன் என்று கர்த்தராகிய 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னுபுத்திரனே, ஒரு தேசம் எனக்கு விரோதமாய்த் துரோகம்பண்ணிக்கொண்டேயிருந்து, பாவஞ்செய்தா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விரோதமாக என் கையை நீட்டி, அதில் அப்பம் என்னும் ஆதரவுகோலை முறித்து, அதில் பஞ்சத்தை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யும் மிருகங்களையும் அதில் இராதபடிக்கு நாச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நோவா, தானியேல், யோபு ஆகிய இம்மூன்று புருஷரும் அதின் நடுவில் இருந்தாலு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நீதியினால் தங்கள் ஆத்துமாக்களைமாத்திரம் தப்புவிப்பார்கள்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படி வெறுமையும் பாழுமா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மூன்று புருஷரும் அதின் நடுவில் இருந்தாலும், தாங்கள்மாத்திரம் தப்புவார்களே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கிலும் குமாரத்திகளையாகிலும் தப்புவிக்கமாட்டார்கள்; தேசமும் பாழாய்ப்போகும் என்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 என்பதைக்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ள்ள மனுஷரையும் மிருகங்களையும் நாசம்பண்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 மூன்று புருஷரும் அதின் நடுவில் இருந்தாலும் தாங்கள்மாத்திரம் தப்புவார்களே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கிலும் குமாரத்திகளையாகிலும் தப்புவிக்கமாட்டார்கள்; தேசமும் பாழாய்ப்போகும் என்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 என்பதைக்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ல்லது நான் அந்த தேசத்தில் கொள்ளைநோயை அனுப்பி, அதிலுள்ள மனுஷரையும் மிருக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ம்பண்ணும்படி அதின்மேல் இரத்தப்பழியாக என் உக்கிரத்தை ஊற்று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வாவும் தானியேலும் யோபும் அதின் நடுவில் இருந்தாலும், அவர்கள் தங்கள் நீதியினா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க்களை மாத்திரம் தப்புவிப்பார்களேயல்லாமல், குமாரரையாகிலும் குமாரத்திகளை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க்கமாட்டார்கள்; தேசமும் பாழாய்ப்போகும் என்று என் ஜீவனைக்கொண்டு சொல்லுகிறேன் என்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கையால், கர்த்தராகிய ஆண்டவர் சொல்லுகிறது என்னவென்றால்; நான் மனுஷரையும் மிருக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ம்பண்ணும்படி எருசலேமுக்கு விரோதமாகப் பட்டயம், பஞ்சம், துஷ்டமிருகங்கள், கொள்ளைநோ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ன்கு கொடிய தண்டனைகளையும் அனுப்பும்போது எவ்வளவு அதிக சங்கார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லும், இதோ, அதிலே தப்பி மீதியாகி வெளியே கொண்டுவரப்படுகிற குமாரரும் குமாரத்திகளும்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 இதோ, அவர்கள் உங்களண்டைக்குப் புறப்பட்டு வருவார்கள்; அப்பொழுது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த்தையும் அவர்கள் கிரியைகளையும் கண்டு, நான் எருசலேமின் மேல் நான் வரப்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ங்குறித்துத் தேற்ற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அவர்கள் மார்க்கத்தையும் அவர்கள் கிரியையையும் காணும்போது, அவர்கள்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ரவாயிருப்பார்கள்; நான் அதிலே செய்த எல்லாவற்றையும் முகாந்தரமில்லாமல் செய்யவில்லையென்று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கொள்வீர்கள் என்பதைக் கர்த்தராகிய ஆண்டவர் உரைக்கிறார்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4]]></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2026-09-18T02:46:55Z</dcterms:created>
  <dcterms:modified xsi:type="dcterms:W3CDTF">2026-09-18T02:46:55Z</dcterms:modified>
  <dc:title>எசேக்கியேல்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