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e plead to you, brethren, by the coming of our Lord Jesus Christ, and by our gathering together unto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e plead to you, brethren, by the coming of our Lord Jesus Christ, and by our gathering together unto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be not soon shaken in mind, or be troubled, neither by spirit, nor by word, nor by letter as from us, as that the day of Christ is at h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be not soon shaken in mind, or be troubled, neither by spirit, nor by word, nor by letter as from us, as that the day of Christ is at h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be not soon shaken in mind, or be troubled, neither by spirit, nor by word, nor by letter as from us, as that the day of Christ is at h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t no man deceive you by any means: for that day shall not come, except there come a falling away first, and that man of sin be revealed, the son of perditi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et no man deceive you by any means: for that day shall not come, except there come a falling away first, and that man of sin be revealed, the son of perdit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opposes and exalts himself above all that is called God, or that is worshipped; so that he as God sits in the temple of God, showing himself that he is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opposes and exalts himself above all that is called God, or that is worshipped; so that he as God sits in the temple of God, showing himself that he is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opposes and exalts himself above all that is called God, or that is worshipped; so that he as God sits in the temple of God, showing himself that he is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Remember all of you not, that, when I was yet with you, I told you these thing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all of you know what withholds that he might be revealed in his ti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all of you know what withholds that he might be revealed in his ti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mystery of iniquity does already work: only he who now lets will let, until he be taken out of the 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mystery of iniquity does already work: only he who now lets will let, until he be taken out of the 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n shall that Wicked be revealed, whom the Lord shall consume with the spirit of his mouth, and shall destroy with the brightness of his com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n shall that Wicked be revealed, whom the Lord shall consume with the spirit of his mouth, and shall destroy with the brightness of his com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Even him, whose coming is after the working of Satan with all power and signs and lying wond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Even him, whose coming is after the working of Satan with all power and signs and lying wond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ith all deceivableness of unrighteousness in them that perish; because they received not the love of the truth, that they might be sav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ith all deceivableness of unrighteousness in them that perish; because they received not the love of the truth, that they might be sav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is cause God shall send them strong delusion, that they should believe a li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for this cause God shall send them strong delusion, that they should believe a li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they all might be damned who believed not the truth, but had pleasure in unrighteousne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e are bound to give thanks always to God for you, brethren beloved of the Lord, because God has from the beginning chosen you to salvation through sanctification of the Spirit and belief of the tru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e are bound to give thanks always to God for you, brethren beloved of the Lord, because God has from the beginning chosen you to salvation through sanctification of the Spirit and belief of the tru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we are bound to give thanks always to God for you, brethren beloved of the Lord, because God has from the beginning chosen you to salvation through sanctification of the Spirit and belief of the tru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Unto which he called you by our gospel, to the obtaining of the glory of our Lord Jesus Chri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Unto which he called you by our gospel, to the obtaining of the glory of our Lord Jesus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brethren, stand fast, and hold the traditions which all of you have been taught, whether by word, or our epist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fore, brethren, stand fast, and hold the traditions which all of you have been taught, whether by word, or our epist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our Lord Jesus Christ himself, and God, even our Father, which has loved us, and has given us everlasting consolation and good hope through gr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our Lord Jesus Christ himself, and God, even our Father, which has loved us, and has given us everlasting consolation and good hope through gr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Comfort your hearts, and establish you in every good word and wor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தெசலோனிக்கே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சகோதரரே, நம்முடைய கர்த்தராகிய இயேசுகிறிஸ்துவின் வருகையையும், நா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வதையுங்குறித்து, நாங்கள் உங்களை வேண்டிக்கொள்ளு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ரு ஆவியினாலாவது, வார்த்தையினாலாவது, எங்களிடத்திலிருந்து வந்ததாய்த் தோன்றுகி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த்தினாலாவது, கிறிஸ்துவினுடைய நாள் சமீபமாயிருக்கிறதாகச் சொல்லப்பட்டால், உடனே சஞ்சலப்ப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மலும் இ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வ்விதத்தினாலும் ஒருவனும் உங்களை மோசம்போக்காதபடிக்கு எச்சரிக்கையாயிருங்கள்; ஏனெனில் விசு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 முந்தி நேரிட்டு, கேட்டின் மகனாகிய பாவமனுஷன் வெளிப்பட்டாலொழிய, அந்த நாள்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எதிர்த்துநிற்கிறவனாயும், தேவன் என்னப்படுவதெதுவோ, ஆராதிக்கப்படுவதெதுவோ, அவையெல்லாவற்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த் தன்னை உயர்த்துகிறவனாயும், தேவனுடைய ஆலயத்தில் தேவன்போல உட்கார்ந்து, தன்னைத்தான் தே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க்கிறவனாயும் இ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உங்களிடத்திலிருந்தபோது இவைகளைச் சொன்னது உங்களுக்கு ஞாபக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காலத்திலே வெளிப்படும்படிக்கு, இப்பொழுது அவனைத் தடைசெய்கிறது இன்னதெ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க்கிரமத்தின் இரகசியம் இப்பொழுதே கிரியைசெய்கிறது; ஆனாலும் தடைசெய்கிறவ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டுமுன்னே அது வெளி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க்கப்படும்போது, அந்த அக்கிரமக்காரன் வெளிப்படுவான்; அவனைக் கர்த்தர் தம்முடைய 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த்தினாலே அழித்து, தம்முடைய வருகையின் பிரசன்னத்தினாலே நாசம்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அக்கிரமக்காரனுடைய வருகை சாத்தானுடைய செயலின்படி சகல வல்லமையோடும் அடையாளங்களோடும் பொய்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ட்டுப்போகிறவர்களுக்குள்ளே அநீதியினால் உண்டாகும் சகலவித வஞ்சகத்தோடு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த்தக்கதாக சத்தியத்தின்மேலுள்ள அன்பை அவர்கள் அங்கிகரியாமற்போனபடியால் அப்படி ந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சத்தியத்தை விசுவாசியாமல் அநீதியில் பிரியப்படுகிற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னைக்குள்ளாக்கப்படு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பொய்யை விசுவாசிக்கத்தக்கதாகக் கொடிய வஞ்சகத்தைத் தேவன் அவர்களுக்கு அனுப்பு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குப் பிரியமான சகோதரரே, நீங்கள் ஆவியினாலே பரிசுத்தமாக்கப்படுகிறதினாலும், சத்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தினாலும் இரட்சிப்படையும்படிக்கு, ஆதிமுதல் தேவன் உங்களைத் தெரிந்துகொண்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உங்களைக்குறித்து எப்பொழுதும் தேவனை ஸ்தோத்திரிக்கக் கடனாளி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நம்முடைய கர்த்தராகிய இயேசுகிறிஸ்துவின் மகிமையை அடையும்பொருட்டாக எங்கள் சுவிசேஷ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இரட்சிப்புக்கு அவர் உங்களை 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சகோதரரே, நீங்கள் நிலைகொண்டு, வார்த்தையினாலாவது நிருபத்தினாலாவது நாங்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த்த முறைமைகளைக் கை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ம்முடைய கர்த்தராகிய இயேசுகிறிஸ்துவும், நம்மிடத்தில் அன்புகூர்ந்து நித்திய ஆ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நம்பிக்கையையும் கிருபையாய் நமக்குக் கொடுத்திருக்கிற நம்முடைய பிதாவாகிய தே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ங்கள் இருதயங்களைத் தேற்றி, எல்லா நல்வசனத்திலும் நற்கிரியையிலும் உங்களை ஸ்திரப்படுத்து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2]]></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2026-09-17T00:33:40Z</dcterms:created>
  <dcterms:modified xsi:type="dcterms:W3CDTF">2026-09-17T00:33:40Z</dcterms:modified>
  <dc:title>2 தெசலோனிக்கேயர்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