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டியெனில், மனுஷர்கள் தற்பிரியராயும், பணப்பிரியராயும், வீம்புக்காரராயும், அகந்தையுள்ளவர்களாயும், தூஷிக்கிறவர்களாயும், தாய் தகப்பன்மாருக்குக் கீழ்ப்படியாதவர்களாயும், நன்றியறியாதவர்களாயும், பரிசுத்தமில்லாதவர்களாய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ுபாவ அன்பில்லாதவர்களாயும், இணங்காதவர்களாயும், அவதூறு செய்கிறவர்களாயும், இச்சையடக்கமில்லாதவர்களாயும், கொடுமையுள்ளவர்களாயும், நல்லோரைப் பகைக்கிறவர்களாய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ுபாவ அன்பில்லாதவர்களாயும், இணங்காதவர்களாயும், அவதூறு செய்கிறவர்களாயும், இச்சையடக்கமில்லாதவர்களாயும், கொடுமையுள்ளவர்களாயும், நல்லோரைப் பகைக்கிறவர்களாய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ுரோகிகளாயும், துணிகரமுள்ளவர்களாயும், இறுமாப்புள்ளவர்களாயும், தேவப்பிரியராயிராமல் சுகபோகப்பிரியராய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ுரோகிகளாயும், துணிகரமுள்ளவர்களாயும், இறுமாப்புள்ளவர்களாயும், தேவப்பிரியராயிராமல் சுகபோகப்பிரியராய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பக்தியின் வேஷத்தைத் தரித்து அதின் பெலனை மறுதலிக்கிறவர்களாயும் இருப்பார்கள்; இப்படிப்பட்டவர்களை நீ விட்டு விலக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ாவங்களால் நிறைந்து, பற்பல இச்சைகளால் இழுப்புண்ட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ப்போதும் கற்றாலும் ஒருபோதும் சத்தியத்தை அறிந்து உணராதவர்களாயிருக்கிற பெண்பிள்ளைகளுடைய வீடுகளில் இப்படிப்பட்டவர்கள் நுழைந்து, அவர்களை வசப்படுத்திக்கொள்ளு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ப்போதும் கற்றாலும் ஒருபோதும் சத்தியத்தை அறிந்து உணராதவர்களாயிருக்கிற பெண்பிள்ளைகளுடைய வீடுகளில் இப்படிப்பட்டவர்கள் நுழைந்து, அவர்களை வசப்படுத்திக்கொள்ளு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ந்நேயும் யம்பிரேயும் மோசேக்கு எதிர்த்து நின்றதுபோல இவர்களும் சத்தியத்துக்கு எதிர்த்து நிற்கிறார்கள்; இவர்கள் துர்ப்புத்தியுள்ள மனுஷர்கள், விசுவாசவிஷயத்தில் பரீட்சைக்கு நில்லாதவ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, இவர்கள் அதிகமாய்ப் பலப்படுவதில்லை; அவ்விருவருடைய மதிகேடு எல்லாருக்கும் வெளிப்பட்டதுபோல, இவர்களுடைய மதிகேடும் வெளிப்ப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, இவர்கள் அதிகமாய்ப் பலப்படுவதில்லை; அவ்விருவருடைய மதிகேடு எல்லாருக்கும் வெளிப்பட்டதுபோல, இவர்களுடைய மதிகேடும் வெளிப்ப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யோ என் போதகத்தையும் நடக்கையையும் நோக்கத்தையும் விசுவாசத்தையும் நீடிய சாந்தத்தையும் அன்பையும் பொறுமையைய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யோ என் போதகத்தையும் நடக்கையையும் நோக்கத்தையும் விசுவாசத்தையும் நீடிய சாந்தத்தையும் அன்பையும் பொறுமையைய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ியோகியா, இக்கோனியா, லீஸ்திரா என்னும் பட்டணங்களில் எனக்கு உண்டான துன்பங்களையும் பாடுகளையும் நன்றாய் அறிந்திருக்கிறாய்; எவ்வளவோ துன்பங்களைச் சகித்தேன்; இவையெல்லாவற்றினின்றும் கர்த்தர் என்னை நீங்கலாக்கிவிட்ட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 கிறிஸ்து இயேசுவுக்குள் தேவபக்தியாய் நடக்க மனதாயிருக்கிற யாவரும் துன்பப்படு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 கிறிஸ்து இயேசுவுக்குள் தேவபக்தியாய் நடக்க மனதாயிருக்கிற யாவரும் துன்பப்படு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 கிறிஸ்து இயேசுவுக்குள் தேவபக்தியாய் நடக்க மனதாயிருக்கிற யாவரும் துன்பப்பட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ொல்லாதவர்களும் எத்தர்களுமானவர்கள் மோசம்போக்குகிறவர்களாகவும், மோசம்போகிறவர்களாகவுமிருந்து மேன்மேலும் கேடுள்ளவர்களா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கற்று நிச்சயித்துக்கொண்டவைகளில் நிலைத்திரு; அவைகளை இன்னாரிடத்தில் கற்றாய் என்று நீ அறிந்திருக்கிறதுமல்லாமல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ிறிஸ்து இயேசுவைப்பற்றும் விசுவாசத்தினாலே உன்னை இரட்சிப்புக்கேற்ற ஞானமுள்ளவனாக்கத்தக்க பரிசுத்த வேத எழுத்துக்களை, நீ சிறுவயதுமுதல் அறிந்தவனென்றும் உனக்குத் தெரிய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ேதவாக்கியங்களெல்லாம் தேவஆவியினால் அருளப்பட்டிருக்கிறது; தேவனுடைய மனுஷன் தேறினவனாகவும், எந்த நற்கிரியையுஞ் செய்யத் தகுதியுள்ளவனாகவும் இருக்கும்பட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ேதவாக்கியங்களெல்லாம் தேவஆவியினால் அருளப்பட்டிருக்கிறது; தேவனுடைய மனுஷன் தேறினவனாகவும், எந்த நற்கிரியையுஞ் செய்யத் தகுதியுள்ளவனாகவும் இருக்கும்பட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ைகள் உபதேசத்துக்கும், கடிந்துகொள்ளுதலுக்கும் சீர்திருத்தலுக்கும், நீதியைப் படிப்பிக்குதலுக்கும் பிரயோஜனமுள்ளவைகளாயிரு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ைகள் உபதேசத்துக்கும், கடிந்துகொள்ளுதலுக்கும் சீர்திருத்தலுக்கும், நீதியைப் படிப்பிக்குதலுக்கும் பிரயோஜனமுள்ளவைகளாயிர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தேவனுக்கு முன்பாகவும் உயிரோடிருக்கிறவர்களையும் மரித்தவர்களையும் நியாயந்தீர்க்கப்போகிற கர்த்தராகிய இயேசுகிறிஸ்துவுக்கு முன்பாகவும், அவருடைய பிரசன்னமாகுதலையும் அவருடைய ராஜ்யத்தையும் சாட்சியாக வைத்துக் கட்டளையிடுகிறதாவது: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1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ದರೆ ಕಡೇ ದಿವಸಗಳಲ್ಲಿ ಅಪಾಯಕರ ವಾದ ಕಾಲಗಳು ಬರುವವೆಂಬದನ್ನು ಸಹ ತಿಳಿದು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ನುಷ್ಯರು ತಮ್ಮನ್ನು ತಾವೇ ಪ್ರೀತಿಸಿ ಕೊಳ್ಳುವವರೂ ಲೋಭಿಗಳೂ ಬಡಾಯಿ ಕೊಚ್ಚುವ ವರೂ ಅಹಂಕಾರಿಗಳೂ ದೇವದೂಷಕರೂ ತ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ಾಯಿಗಳಿಗೆ ಅವಿಧೇಯರೂ ಉಪಕಾರನೆನಸದವರೂ ಅಶುದ್ಧ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ಸ್ವಾಭಾವಿಕವಾದ ಮಮತೆಯಿಲ್ಲದವರೂ ಒಪ್ಪಂದವನ್ನು ಮುರಿಯುವವರೂ ಸುಳ್ಳಾಗಿ ದೂರು ವವರೂ ದಮೆಯಿಲ್ಲದವರೂ ಉಗ್ರತೆಯುಳ್ಳವ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ಳ್ಳೆಯವರನ್ನೂ ಹೀನೈಸುವವ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ದ್ರೋಹಿಗಳೂ ದುಡಿಕಿನವರೂ ಉಬ್ಬಿಕೊಂಡವರೂ ದೇವರಿಗಿಂತ ಹೆಚ್ಚಾಗಿ ಭೋಗಗಳನ್ನೇ ಪ್ರೀತಿಸುವವ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ಭಕ್ತಿಯ ವೇಷವಿದ್ದು ಅದರ ಬಲವನ್ನು ಅಲ್ಲಗಳೆಯುವವರೂ ಆಗಿರುವರು; ಇಂಥವರಿಂದ ಪ್ರತ್ಯೇಕವಾಗಿ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ಮನೆ ಗಳಲ್ಲಿ ನುಸುಳಿ ಪಾಪಗಳಿಂದ ತುಂಬಿದವರೂ ನಾನಾ ವಿಧವಾದ ಇಚ್ಛೆಗಳಿಂದ ನಡಿಸಲ್ಪಟ್ಟವರೂ ಆಗಿರುವ ಅವಿವೇಕಿಗಳ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ತ್ರೀಯರನ್ನು ವಶಮಾಡಿಕೊಳ್ಳು ವವರೂ ಇವರೊಳಗೆ ಸೇರಿದವರ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ವರು ಯಾವಾಗಲೂ ಕಲಿಯುತ್ತಿದ್ದರೂ ಸತ್ಯದ ಪರಿಜ್ಞಾನ ವನ್ನು ಹೊಂದಲಾರದ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ಯನ್ನಯಂಬ್ರ ಎಂಬ ವರು ಮೋಶೆಯನ್ನು ವಿರೋಧಿಸಿದಂತೆಯೇ ಇವರು ಸಹ ಸತ್ಯವನ್ನು ವಿರೋಧಿಸುತ್ತಾರೆ; ಇದಲ್ಲದೆ ಇ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ುದ್ಧಿಗೆಟ್ಟವರೂ ಭ್ರಷ್ಟರೂ ಆ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ರೆ ಇವರು ಇನ್ನು ಮುಂದುವರಿಯಲಾರರು; ಈ ಯನ್ನ ಯಂಬ್ರರ ಮೂರ್ಖತನವು ಎಲ್ಲರಿಗೂ ಪರಿಷ್ಕಾರವಾಗಿ ತಿಳಿದು ಬಂದ ಪ್ರ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ವರದೂ ತಿಳಿದುಬ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ೀನಾದರೋ ನನ್ನ ಬೋಧನೆ ನಡತೆ ಉದ್ದೇಶ ನಂಬಿಕೆ ದೀರ್ಘ ಶಾಂತಿ ಪ್ರೀತಿ ಸೈರಣೆ ಇವುಗಳ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ಂತಿಯೋಕ್ಯ ಇಕೋನ್ಯ ಲುಸ್ತ್ರ ಎಂಬ ಪಟ್ಟಣಗಳಲ್ಲಿ ನನಗೆ ಸಂಭವಿಸಿದ ಹಿಂಸೆಗಳನ್ನೂ ಕಷ್ಟಾನುಭವಗಳನ್ನೂ ನಾನು ಎಂಥೆಂ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ಂಸೆಗಳನ್ನು ಸಹಿಸಿಕೊಂಡೆನೆಂಬ ದನ್ನೂ ನೀನು ಪೂರ್ಣವಾಗಿ ತಿಳಿದವನಾಗಿದ್ದೀ. ಆದರೆ ಅವೆಲ್ಲವುಗಳೊಳಗಿಂದ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ನ್ನು ಬಿ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ಹೌದು, ಕ್ರಿಸ್ತ ಯೇಸುವಿನಲ್ಲಿ ಭಕ್ತಿ ಯುಳ್ಳವರಾಗಿ ಜೀವಿಸುವದಕ್ಕೆ ಮನಸ್ಸು ಮಾಡುವವ ರೆಲ್ಲರೂ ಹಿಂಸೆಗೊಳಗಾ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ರೆ ದುಷ್ಟರೂ ವಂಚಕರೂ ಮೋಸಮಾಡುತ್ತಾ ತಾವೇ ಮೋಸ ಹೋಗುತ್ತಾ ಹೆಚ್ಚಾದ ಕೆಟ್ಟತನಕ್ಕೆ ಹೋ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ೀನಾದರೋ ಕಲಿತು ದೃಢವಾಗಿ ನಂಬಿದವುಗಳಲ್ಲಿ ನೆಲೆಯಾಗಿರು. ಕಲಿಸಿಕೊಟ್ಟವರು ಯಾರೆಂಬದನ್ನು ಆಲೋಚ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ಚಿಕ್ಕಂದಿನಿಂದಲೂ ನೀನು ಪರಿಶುದ ಬರಹಗಳನ್ನು ತಿಳಿದವನಾಗಿದ್ದೀಯಲ್ಲಾ; ಆ ಬರಹಗಳು ಕ್ರಿಸ್ತ ಯೇಸುವಿನಲ್ಲ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ಂಬಿಕೆಯ ಮೂಲಕ ರಕ್ಷಣೆ ಹೊಂದಿಸುವ ಜ್ಞಾನವನ್ನು ಕೊಡುವದಕ್ಕೆ ಶಕ್ತವ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ಬರಹಗಳನ್ನು ತಿಳಿದವನಾಗಿದ್ದೀಯಲ್ಲಾ; ಆ ಬರಹಗಳು ಕ್ರಿಸ್ತ ಯೇಸುವಿನಲ್ಲಿರುವ ನಂಬಿಕೆಯ ಮೂಲಕ ರಕ್ಷಣೆ ಹೊಂದಿಸ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್ಞಾನವನ್ನು ಕೊಡುವದಕ್ಕೆ ಶಕ್ತವ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ದದರಿಂದ ದೇವರ ಮನುಷ್ಯನು ಪರಿಪೂರ್ಣ ನಾಗಿ ಸಕಲ ಸತ್ಕಾರ್ಯಗಳಿಗೆ ಸನ್ನದ್ಧನಾಗ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2026-10-20T03:11:14Z</dcterms:created>
  <dcterms:modified xsi:type="dcterms:W3CDTF">2026-10-20T03:11:14Z</dcterms:modified>
  <dc:title>2 ತಿಮೊಥೆಯನಿಗೆ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