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and peace be multiplied unto you through the knowledge of God, and of Jesus our Lord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and peace be multiplied unto you through the knowledge of God, and of Jesus our Lord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ccording as his divine power has given unto us all things that pertain unto life and godliness, through the knowledge of him that has called us to glory and virtue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ccording as his divine power has given unto us all things that pertain unto life and godliness, through the knowledge of him that has called us to glory and virtue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beside this, giving all diligence, add to your faith virtue; and to virtue knowledge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beside this, giving all diligence, add to your faith virtue; and to virtue knowledge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o knowledge wilful restrain; and to wilful restrain patience; and to patience godliness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o godliness brotherly kindness; and to brotherly kindness lov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se things be in you, and abound, they make you that all of you shall neither be barren nor unfruitful in the knowledge of our Lord Jesus Chri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se things be in you, and abound, they make you that all of you shall neither be barren nor unfruitful in the knowledge of our Lord Jesus Chri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he that lacks these things is blind, and cannot see far off, and has forgotten that he was purged from his old sin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he that lacks these things is blind, and cannot see far off, and has forgotten that he was purged from his old sin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the rather, brethren, give diligence to make your calling and election sure: for if all of you do these things, all of you shall never fall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the rather, brethren, give diligence to make your calling and election sure: for if all of you do these things, all of you shall never fall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o an entrance shall be ministered unto you abundantly into the everlasting kingdom of our Lord and Saviour Jesus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o an entrance shall be ministered unto you abundantly into the everlasting kingdom of our Lord and Saviour Jesus Chris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I will not be negligent to put you always in remembrance of these things, though all of you know them, and be established in the present tr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I will not be negligent to put you always in remembrance of these things, though all of you know them, and be established in the present tru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ea, I think it meet, as long as I am in this tabernacle, to stir you up by putting you in remembrance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ea, I think it meet, as long as I am in this tabernacle, to stir you up by putting you in remembrance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shortly I must put off this my tabernacle, even as our Lord Jesus Christ has showed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shortly I must put off this my tabernacle, even as our Lord Jesus Christ has showed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oreover I will endeavour that all of you may be able after my decease to have these things always in remembranc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oreover I will endeavour that all of you may be able after my decease to have these things always in remembranc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received from God the Father honour and glory, when there came such a voice to him from the excellent glory, This is my beloved Son, in whom I am well pleas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received from God the Father honour and glory, when there came such a voice to him from the excellent glory, This is my beloved Son, in whom I am well pleas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is voice which came from heaven we heard, when we were with him in the holy moun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is voice which came from heaven we heard, when we were with him in the holy moun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Knowing this first, that no prophecy of the scripture is of any private interpretatio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Knowing this first, that no prophecy of the scripture is of any private interpretatio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the prophecy came not in old time by the will of man: but holy men of God spoke as they were moved by the Holy Spiri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the prophecy came not in old time by the will of man: but holy men of God spoke as they were moved by the Holy Spir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0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ைப் பெற்றவர்களுக்கு, இயேசுகிறிஸ்துவின் ஊழியக்காரனும் அப்போஸ்தலனுமாகிய சீமோன் பேது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யும் நம்முடைய கர்த்தராகிய இயேசுவையும் அறிகிற அறிவினால் உங்களுக்குக் கிருபைய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ள்ளவர்களாகும்பொருட்டு, மகா மேன்மையும் அருமையுமான வாக்குத்தத்தங்களும் அவைகளினாலே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ள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ிருக்க, நீங்கள் அதிக ஜாக்கிரதையுள்ளவர்களாய் உங்கள் விசுவாசத்தோடே தைரிய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த்தோடே ஞான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ஞானத்தோடே இச்சையடக்கத்தையும், இச்சையடக்கத்தோடே பொறுமையையும், பொறுமையோடே தேவபக்தி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பக்தியோடே சகோதர சிநேகத்தையும், சகோதர சிநேகத்தோடே அன்பையும் கூட்டி வழங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லே வீணரும் கனியற்றவர்களுமாயிருக்கவொ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ுட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எனக்கு அறிவித்தபடி நான் என் கூடாரத்தைவிட்டுப்போ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க்கிரத்தில் நேரிடுமென்று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நான் சென்றுபோனபின்பு இவைகளை நீங்கள் எப்பொழுதும் நினைத்துக்கொள்ள ஏதுவுண்டா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வர்களாகவே நம்முடைய கர்த்தராகிய இயேசுகிறிஸ்துவின் வல்லமையையும் வருகையையும்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ோடேகூட நாங்கள் பரிசுத்த பருவதத்திலிருக்கையில், வானத்திலிருந்து பிறந்த அந்த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த்தைக்கே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ிக்குமளவும் இருளுள்ள ஸ்தலத்தில் பிரகாசிக்கிற விளக்கைப்போன்ற அவ்வசனத்தைக் கவனித்திரு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ிலுள்ள எந்தத் தீர்க்கதரிசனமும் சுயதோற்றமான பொருளையுடையதாயிராதென்று நீங்கள் மு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வேண்டி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்கள் பரிசுத்த ஆவியினாலே ஏவப்பட்டுப் பேச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2026-11-02T07:20:31Z</dcterms:created>
  <dcterms:modified xsi:type="dcterms:W3CDTF">2026-11-02T07:20:31Z</dcterms:modified>
  <dc:title>2 பேதுரு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