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சாலொமோன் சமஸ்த இஸ்ரவேலின் மேலும் ராஜாவ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 மந்திரிய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 இ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க்கேரின் குமாரன், இவன் மாக்காத்சிலும், சால்பீமிலும், பெத்ஷிமேசிலும், ஏலோன்பெத்தானானிலும் இ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ேதின் குமாரன், இவன் அறுபோத்தில் இருந்தான்; சோகோவும் எப்பேர் சீமையனைத்தும் இவன் விசாரிப்பில்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்தோவின் குமாரன் அகினதாப், இவன் மக்னாயீமில் இ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ிமாஸ், இவன் நப்தலியில் இருந்தான்; இவன் சாலொமோனுக்கு இருந்த ஒரு குமாரத்தியாகிய பஸ்மாத் என்பவளை விவாகம்பண்ண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ஊசாயின் குமாரன் பானா, இவன் ஆசேரிலும் ஆலோத்திலும் இ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ுவாவின் குமாரன் யோசபாத், இவன் இசக்காரில் இ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லாவின் குமாரன் சீமேயி, இவன் பென்யமீனில் இ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 அறுபது மரக்கால் மா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மூவாயிரம் நீதிமொழிகளைச் சொன்னான்; அவனுடைய பாட்டுகள் ஆயிரத்து ஐந்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મગ્ર ઇસ્રાએલ પર રાજા સુલેમાંન રાજય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ા અમલદારો નીચે પ્રમાંણે હતા:સાદોકનો પુત્ર અઝાર્યા યાજ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ીશાના પુત્રો અલીહોરેફ તથા અહીયાલ પત્રકારો હતા. અહીલૂદનો પુત્ર યહોશાફાટ ઇતિહાસક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યાદાનો પુત્ર બનાયા લશ્કરનો સરસેનાધિપતિ હતો. સાદોક તથા અબ્યાથાર યાજક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નાથાનનો પુત્ર અઝાર્યા રાજયપાલોનો વડો હતો. યાજક નાથાનનો પુત્ર ઝાબૂદ રાજાનો મિત્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ાજમહેલની બાબતોનો વ્યવસ્થાપક અહીશાર હતો; અને આબ્દાનો પુત્ર અદોનીરામ વેઠ મજૂરોનો અધિકાર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સ્રાએલમાં બાર પ્રશાશક હતા અને દરેક જણ રાજાના પરિવાર માંટે અનાજ પુરું પાડતા હતા. દર વષેર્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શાશક એક મહિનાનું અનાજ પૂરું પાડ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 બાર પ્રશાશકનાં નામ નીચે પ્રમાંણે છે;બેનહૂર એફ્રાઈમના પહાડી પ્રદેશ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ેન-દેકેર માંકાશ, શાઆલ્બીમ, બેથશેમેશ અને એલોન બેથહાનાન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ેન-હેશેદ અરૂબ્બોથ, સોખોહ અને હેફેરના બધાં પ્રદેશો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નાફોથ પહાડી પ્રદેશ પર બેન-અબીનાદાબ પ્રશાશક હતો. તે સુલેમાંનની પુત્રી, રાજકુંવરી ટાફાથને પરણ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હીલૂદના પુત્ર બાઅનાએ તાઅનાખ તથા મગિદ્દો, અને સારથાનની બાજુમાં યિઝએલ તળે આખા બેથશઆનમાં પ્રશાશ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, તેણે બેથશઆનથી છેક આબેલ મહોલાહ અને યોકમઆમની પેલી પાર સુધી શાસ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ેનગેબેર રામોથ ગિલયાદ, મનાશ્શાના પુત્ર યાઈરના ગિલયાદમાં આવેલ ગામો તથા બાશાનમાંનો આગોર્બ પ્ર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પ્રશાશક હતો. આમાં કાંસાના સળીયાં અને દીવાલો વાળા સાંઇઠ મોટાઁ નગરો પણ સમાંય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ઇદ્દોના પુત્ર અહીનાદાબ માંહનાઇમ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હીમાંઆસ નફતાલીનો પ્રશાશક હતો અને તે સુલેમાંનની પુત્રી બાસમાંથને પરણ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ૂશાયના પુત્ર બાઅનાઅ આશેર અને બઆલોથ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ારૂઆહના પુત્ર યહોશાફાટ ઇસ્સાખાર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લાના પુત્ર શિમઇ બિન્યામીનનો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ઉરીના પુત્ર ગેબેર ગિલયાદનો પ્રશાશક હતો, એ ભૂમિનો જેના પર અમોરીઓનો રાજા સીહોન અને બાશાનનો રાજા ઓ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સમયે રાજ્ય કરતાં હતાં યહૂદામાં ત્યારે એક જ પ્રશાશક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ૂદા અને ઇસ્રાએલ સમુદ્ર કિનારે રહેલી રેતીની જેમ લોકોથી ભરેલા હતાં અને તેઓ પાસે ખાવાપી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ષ્કળ હતું અને સુખી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સુલેમાંન રાજા યુફ્રેતિસ નદીથી પલિસ્તીઓના દેશ સુધી તથા દક્ષિણે મિસર સરહદ સુધીના સમગ્ર પ્રદેશ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ન કરતો હતો. આ પ્રદેશના તાબેદાર લોકો સુલેમાંનને ઉપહાર આપતા હતા. સુલેમાંનના જીવનકાળ દરમ્યાન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આધીન રહે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રાજમહેલમાં વસનારાં રાજવી કુટુંબીના રોજીંદા ખોરાક માંટે 30 માંપ મેંદો, 60 માંપ લો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બેલામાં ચરાવેલા દસ ગોધા, અને ચરાણમાં ચરાવેલા 20 ગોધા, 100 ઘેટાં અને અવારનવાર હરણ, સાબર, કાળિ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ુષ્ટ પક્ષીઓ રાજાના રસોડામાં પૂરાં પાડવામાં આવત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રાજા સુલેમાંને ફ્રાંત નદી પેલે પારના વિસ્તારમાં છેક તિફસાહથી તે ગાઝા સુધી શાસન કર્યું. ત્ય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રાજાઓ પર તેણે રાજ કર્યું, અને તેના રાજયમાં સર્વત્ર શાંતિ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ુલેમાંનના સર્વ દિવસો સુરક્ષા ભરેલાં હતાં જે બધાંને, દાનથી તે બેરશેબા સુધી યહૂદિયા તથા ઇસ્રા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ં લોકો જેઓ પોતપોતાના દ્રાક્ષાવેલા નીચે તથા પોતપોતાની અંજીરી નીચે રહેતાં તે લોકોને અપાઇ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સુલેમાંન પાસે રથોના ઘોડાઓ માંટે 40,000 તબેલા હતા અને 12,000 રથ ચાલક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ોતાને ભાગે આવેલા માંસમાં સુલેમાંન રાજાને તથા સુલેમાંનને ત્યાં જમવા આવનાર સઘળાંને ખોરાક પ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તો હતો; દરેક અધિકારી એક મહિના માંટે ખોરાક પૂરો પાડતો હતો. તેઓ કોઇપણ વસ્તુ છોડી મૂકવા માંગ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ઓ, પ્રત્યેક પોતપોતાને સોંપેલી ફરજ પ્રમાંણે, પોતાના ઘોડાઓને માંટે તથા રાજાના ઘોડાઓ માંટે જવ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કુ ઘાસ મોકલ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ેવે સુલેમાંનને ઘણું ડહાપણ તથા વિવેકબુદ્ધિ તથા સમુદ્ર કિનારે રહેલી રેતીની જેમ વિશાળ સમજણશક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િસર તથા પૂર્વના દેશોના મહાન જ્ઞાનીઓને ઘણું જ્ઞાન હતું પરંતુ તે સુલેમાંનના ડહાપણથી ઓછ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એથામ એઝ્હી તથા માંહોલના પુત્રો હેમાંન, કાલ્કોલ, અને દાર્દા જ્ઞાનીઓ હતાં પરંતુ તેમના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લેમાંન અધિક જ્ઞાની હતો. આજુબાજુની પ્રજાઓમાં તેની કીતિર્ પ્રસર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ણે 3,000 કહેવતો અને 1,005 ગીતોની રચના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સુલેમાંને લબાનોનના દેવદાર વૃક્ષથી માંડીને દીવાલોમાંથી ઉગતા ઝુફાના વૃક્ષો બાબત જ્ઞા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લેમાંને પશુઓ, પક્ષીઓ, પેટે ચાલનારા પ્રાણીઓ તથા માંછલીઓ વિષે જ્ઞા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જે સર્વ લોકોએ તથા પૃથ્વી પરના જે સર્વ રાજાઓએ સુલેમાંનના જ્ઞાન વિષે સાંભળ્યું હતું, તેઓ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ની વાતો સાંભળવા આવ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2026-10-21T07:42:02Z</dcterms:created>
  <dcterms:modified xsi:type="dcterms:W3CDTF">2026-10-21T07:42:02Z</dcterms:modified>
  <dc:title>૧ રાજાઓ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