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கிறிஸ்துவைப்பற்றிச் சொல்லிய மூல உபதேச வசனங்களை நாம் விட்டு, செத்த கிரியைகளுக்கு நீங்கலாகும் மனந்திரும்புதல், தேவன்பேரில் வைக்கும் விசுவாச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ஸ்நானங்களுக்கடுத்த உபதேசம், கைகளை வைக்குதல், மரித்தோரின் உயிர்த்தெழுதல், நியாயத்தீர்ப்பு என்பவைகளாகிய அஸ்திபாரத்தை மறுபடியும் போடாமல், பூரணராகும்படி கடந்துபோவோம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ஸ்நானங்களுக்கடுத்த உபதேசம், கைகளை வைக்குதல், மரித்தோரின் உயிர்த்தெழுதல், நியாயத்தீர்ப்பு என்பவைகளாகிய அஸ்திபாரத்தை மறுபடியும் போடாமல், பூரணராகும்படி கடந்துபோவோம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க்குச் சித்தமானால் இப்படியேசெய்வ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ஒருதரம் பிரகாசிப்பிக்கப்பட்டும், பரமஈவை ருசிபார்த்தும், பரிசுத்த ஆவியைப் பெற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நல்வார்த்தையையும் இனிவரும் உலகத்தின் பெலன்களையும் ருசிபார்த்த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தலித்துப்போனவர்கள், தேவனுடைய குமாரனைத் தாங்களே மறுபடியும் சிலுவையில் அறைந்து அவமானப்படுத்துகிறபடியால், மனந்திரும்புகிறதற்கேதுவாய் அவர்களை மறுபடியும் புதுப்பிக்கிறது கூடாதகாரிய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தலித்துப்போனவர்கள், தேவனுடைய குமாரனைத் தாங்களே மறுபடியும் சிலுவையில் அறைந்து அவமானப்படுத்துகிறபடியால், மனந்திரும்புகிறதற்கேதுவாய் அவர்களை மறுபடியும் புதுப்பிக்கிறது கூடாதகாரிய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ில், தன்மேல் அடிக்கடி பெய்கிற மழையைக் குடித்து, தன்னிடத்தில் பயிரிடுகிறவர்களுக்கேற்ற பயிரை முளைப்பிக்கும் நிலமானது தேவனால் ஆசீர்வாதம் பெற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ில், தன்மேல் அடிக்கடி பெய்கிற மழையைக் குடித்து, தன்னிடத்தில் பயிரிடுகிறவர்களுக்கேற்ற பயிரை முளைப்பிக்கும் நிலமானது தேவனால் ஆசீர்வாதம் பெற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ள்செடிகளையும் முள்பூண்டுகளையும் முளைப்பிக்கிற நிலமோ தகாததாயும் சபிக்கப்படுகிறதற்கேற்றதாயுமிருக்கிறது; சுட்டெரிக்கப்படுவதே அதின் முடிவ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ள்செடிகளையும் முள்பூண்டுகளையும் முளைப்பிக்கிற நிலமோ தகாததாயும் சபிக்கப்படுகிறதற்கேற்றதாயுமிருக்கிறது; சுட்டெரிக்கப்படுவதே அதின் முடிவ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ியமானவர்களே, நாங்கள் இப்படிச் சொன்னாலும் நன்மையானவைகளும், இரட்சிப்புக்குரியவைகளுமான, காரியங்கள் உங்களிடத்தில் உண்டாயிருக்கிறதென்று நம்பியிருக்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ியமானவர்களே, நாங்கள் இப்படிச் சொன்னாலும் நன்மையானவைகளும், இரட்சிப்புக்குரியவைகளுமான, காரியங்கள் உங்களிடத்தில் உண்டாயிருக்கிறதென்று நம்பிய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உங்கள் கிரியையையும், நீங்கள் பரிசுத்தவான்களுக்கு ஊழியஞ்செய்ததினாலும் செய்து வருகிறதினாலும் தமது நாமத்திற்குக் காண்பித்த அன்புள்ள பிரயாசத்தையும் மறந்துவிடுகிறதற்கு தேவன் அநீதியுள்ளவரல்லவ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உங்கள் கிரியையையும், நீங்கள் பரிசுத்தவான்களுக்கு ஊழியஞ்செய்ததினாலும் செய்து வருகிறதினாலும் தமது நாமத்திற்குக் காண்பித்த அன்புள்ள பிரயாசத்தையும் மறந்துவிடுகிறதற்கு தேவன் அநீதியுள்ளவரல்லவ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அசதியாயிராமல், வாக்குத்தத்தமான ஆசீர்வாதங்களை விசுவாசத்தினாலும் நீடிய பொறுமையினாலும் சுதந்தரித்துக்கொள்ளுகிறவர்களைப் பின்பற்றுகிறவர்களுமாயிரு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அசதியாயிராமல், வாக்குத்தத்தமான ஆசீர்வாதங்களை விசுவாசத்தினாலும் நீடிய பொறுமையினாலும் சுதந்தரித்துக்கொள்ளுகிறவர்களைப் பின்பற்றுகிறவர்களுமாயிருந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 நம்பிக்கையின் பூரண நிச்சயமுண்டாகும்படி நீங்கள் யாவரும் முடிவுபரியந்தம் அப்படியே ஜாக்கிரதையைக் காண்பிக்கவேண்டுமென்று ஆசையாயிருக்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 நம்பிக்கையின் பூரண நிச்சயமுண்டாகும்படி நீங்கள் யாவரும் முடிவுபரியந்தம் அப்படியே ஜாக்கிரதையைக் காண்பிக்கவேண்டுமென்று ஆசையாயிருக்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ுக்கு தேவன் வாக்குத்தத்தம்பண்ணினபோது, ஆணையிடும்படி தம்மிலும் பெரியவர் ஒருவருமில்லாதபடியினாலே தமது பேரிலே தானே ஆணையிட்ட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ச்சயமாக நான் உன்னை ஆசீர்வதிக்கவே ஆசீர்வதித்து, உன்னைப்பெருகவே பெருகப்பண்ணுவே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ச்சயமாக நான் உன்னை ஆசீர்வதிக்கவே ஆசீர்வதித்து, உன்னைப்பெருகவே பெருகப்பண்ணுவே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படியே, அவன் பொறுமையாய்க் காத்திருந்து, வாக்குத்தத்தம்பண்ணப்பட்டதைப் பெற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ஷர் தங்களிலும் பெரியவர்பேரில் ஆணையிடுவார்கள்; உறுதிபண்ணும்படிக்கு ஆணையிடுதலே சகல விவாதத்திற்கும் முடிவ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ஷர் தங்களிலும் பெரியவர்பேரில் ஆணையிடுவார்கள்; உறுதிபண்ணும்படிக்கு ஆணையிடுதலே சகல விவாதத்திற்கும் முடிவ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ப்படி, தேவனும் வாக்குத்தத்தம் பண்ணப்பட்டவைகளைச் சுதந்தரித்துக்கொள்ளுகிறவர்களுக்குத் தமது ஆலோசனையின் மாறாத நிச்சயத்தைப் பரிபூரணமாய்க் காண்பிக்கும்படி சித்தமுள்ளவராய், ஓர் ஆணையினாலே அதை ஸ்திரப்படுத்த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ப்படி, தேவனும் வாக்குத்தத்தம் பண்ணப்பட்டவைகளைச் சுதந்தரித்துக்கொள்ளுகிறவர்களுக்குத் தமது ஆலோசனையின் மாறாத நிச்சயத்தைப் பரிபூரணமாய்க் காண்பிக்கும்படி சித்தமுள்ளவராய், ஓர் ஆணையினாலே அதை ஸ்திரப்படுத்த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க்கு முன் வைக்கப்பட்ட நம்பிக்கையைப் பற்றிக்கொள்ளும்படி அடைக்கலமாய் ஓடிவந்த நமக்கு இரண்டு மாறாத விசேஷங்களினால் நிறைந்த ஆறுதலுண்டாகும்படிக்கு எவ்வளவேனும் பொய்யுரையாத தேவன் அப்படிச் செய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க்கு முன் வைக்கப்பட்ட நம்பிக்கையைப் பற்றிக்கொள்ளும்படி அடைக்கலமாய் ஓடிவந்த நமக்கு இரண்டு மாறாத விசேஷங்களினால் நிறைந்த ஆறுதலுண்டாகும்படிக்கு எவ்வளவேனும் பொய்யுரையாத தேவன் அப்படிச் செய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நம்பிக்கை நமக்கு நிலையும் உறுதியும் திரைக்குள்ளாகப் போகிறதுமான ஆத்தும நங்கூரம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க்கு முன்னோடினவராகிய இயேசு மெல்கிசேதேக்கின் முறைமையின்படி நித்திய பிரதான ஆசாரியராய் நமக்காக அந்தத் திரைக்குள் பிரவேசித்திர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க்கு முன்னோடினவராகிய இயேசு மெல்கிசேதேக்கின் முறைமையின்படி நித்திய பிரதான ஆசாரியராய் நமக்காக அந்தத் திரைக்குள் பிரவேசித்த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8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కాబట్టి నిర్జీవక్రియలను విడిచి, మారుమనస్సు పొందు ట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ేవునియందలి విశ్వాసమును బాప్తిస్మములను గూర్చిన బోధయు, హస్తనిక్షేపణమును, మృతుల పునరు త్థానమ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త్యమైనతీర్పును అను పునాది మరల వేయక, క్రీస్తునుగూర్చిన మూలోపదేశము మాని, సంపూర్ణుల మగుటకు సాగిపో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ేవుడు సెలవిచ్చినయెడల మనమాలాగు చేయు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ఒకసారి వెలిగింపబడి, పరలోకసంబంధమైన వరమును రుచిచూచి, పరిశుద్ధాత్మలో పాలివార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ుని దివ్యవాక్యమును రాబోవు యుగ సంబంధమైన శక్తుల ప్రభావమును అనుభవించిన తరువాత తప్పిపోయినవా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తమ విషయములో దేవుని కుమారుని మరల సిలువవేయుచు, బాహాటముగా ఆయనను అవమాన పరచుచున్నారు గనుక మారుమనస్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ునట్లు అట్టి వారిని మరల నూతనపరచుట అసాధ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ఎట్లనగా, భూమి తనమీద తరుచుగా కురియు వర్షమును త్రాగి, యెవరికొరకు వ్యవసాయము చేయబడునో వారికి అ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లమైన పైరులను ఫలించుచు దేవుని ఆశీర్వచనము ప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యితే ముండ్లతుప్పలును గచ్చ తీగెలును దానిమీద పెరిగినయెడల అది పనికిరానిదని విసర్జింపబడి శా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తగినదగును. తుదకది కాల్చివేయ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యితే ప్రియులారా, మేమీలాగు చెప్పుచున్నను, మీరింతకంటె మంచిదియు రక్షణకరమైనదియునైన స్థితిలో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రని రూఢిగా నమ్మ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రు చేసిన కార్యమును, మీరు పరిశుద్ధులకు ఉపచారముచేసి యింకను ఉపచారము చేయుచుండుటచేత తన నామ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ట్టి చూపిన ప్రేమను మరచుటకు, దేవుడు అన్యాయస్థుడు 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ీరు మందులు కాక, విశ్వాసము చేతను ఓర్పుచేతను వాగ్దానములను స్వతంత్రించుకొను వారిని పో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చుకొనునట్లుగా మీలో ప్రతివా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ీ నిరీక్షణ పరిపూర్ణమగు నిమిత్తము మీరిదివరకు కనుపరచిన ఆసక్తిని తుదమట్టుకు కనుపరచ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ేక్షించు 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ేవుడు అబ్రాహామునకు వాగ్దానము చేసినప్పుడు తనకంటె ఏ గొప్పవానితోడు అని ప్రమాణము చేయలేక పోయ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తనతోడు అని ప్రమాణముచేసి నిశ్చయముగా నేను నిన్ను ఆశీర్వదింతును నిశ్చయముగా నిన్ను విస్తరింపజేత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 మాట నమి్మ అతడు ఓర్పుతో సహించి ఆ వాగ్దానఫలము ప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నుష్యులు తమకంటె గొప్పవానితోడు అని ప్రమాణము చేతురు; వారి ప్రతి వివాదములోను వివాదాంశ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ష్కారము చేయునది ప్రమాణమ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ఈ విధముగా దేవుడు తన సంకల్పము నిశ్చలమైనదని ఆ వాగ్దానమునకు వారసులైనవారికి మరి నిశ్చ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ుపరచవలెనని ఉద్దేశించినవాడై,తాను అబద్ధమాడజాలని నిశ్చలమైన రెండు సంగతులనుబట్ట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నయెదుట ఉంచబడిన నిరీక్షణను చేపట్టుటకు శరణా గతులమైన మనకు బలమైన ధైర్యము కలుగునట్లు ప్రమాణము 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గ్దానమును దృఢ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ఈ నిరీక్షణ నిశ్చలమును, స్థిరమునై, మన ఆత్మకు లంగరువలెనుండి తెరలోపల ప్రవేశి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ిరంతరము మెల్కీసెదెకు క్రమము చొప్పున ప్రధానయాజకుడైన యేసు అందులోనికి మనకంటె ముందుగా మన పక్ష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 శ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2026-10-21T05:46:09Z</dcterms:created>
  <dcterms:modified xsi:type="dcterms:W3CDTF">2026-10-21T05:46:09Z</dcterms:modified>
  <dc:title>హెబ్రీయులకు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