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Kirjathjearim came, and fetched up the ark of the LORD, and brought it into the house of Abinadab in the hill, and sanctified Eleazar his son to keep the ark of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Kirjathjearim came, and fetched up the ark of the LORD, and brought it into the house of Abinadab in the hill, and sanctified Eleazar his son to keep the ark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Kirjathjearim came, and fetched up the ark of the LORD, and brought it into the house of Abinadab in the hill, and sanctified Eleazar his son to keep the ark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while the ark abode in Kirjathjearim, that the time was long; for it was twenty years: and all the house of Israel lamented after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came to pass, while the ark abode in Kirjathjearim, that the time was long; for it was twenty years: and all the house of Israel lamented after the LO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uel spoke unto all the house of Israel, saying, If all of you do return unto the LORD with all your hearts, then put away the strange gods and Ashtaroth from among you, and prepare your hearts unto the LORD, and serve him only: and he will deliver you out of the hand of the Philistin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uel spoke unto all the house of Israel, saying, If all of you do return unto the LORD with all your hearts, then put away the strange gods and Ashtaroth from among you, and prepare your hearts unto the LORD, and serve him only: and he will deliver you out of the hand of the Philistin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uel spoke unto all the house of Israel, saying, If all of you do return unto the LORD with all your hearts, then put away the strange gods and Ashtaroth from among you, and prepare your hearts unto the LORD, and serve him only: and he will deliver you out of the hand of the Philistin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uel spoke unto all the house of Israel, saying, If all of you do return unto the LORD with all your hearts, then put away the strange gods and Ashtaroth from among you, and prepare your hearts unto the LORD, and serve him only: and he will deliver you out of the hand of the Philistin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children of Israel did put away Baalim and Ashtaroth, and served the LORD onl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children of Israel did put away Baalim and Ashtaroth, and served the LORD on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muel said, Gather all Israel to Mizpeh, and I will pray for you unto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muel said, Gather all Israel to Mizpeh, and I will pray for you unto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gathered together to Mizpeh, and drew water, and poured it out before the LORD, and fasted on that day, and said there, We have sinned against the LORD. And Samuel judged the children of Israel in Mizpe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gathered together to Mizpeh, and drew water, and poured it out before the LORD, and fasted on that day, and said there, We have sinned against the LORD. And Samuel judged the children of Israel in Mizpe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gathered together to Mizpeh, and drew water, and poured it out before the LORD, and fasted on that day, and said there, We have sinned against the LORD. And Samuel judged the children of Israel in Mizpe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Philistines heard that the children of Israel were gathered together to Mizpeh, the lords of the Philistines went up against Israel. And when the children of Israel heard it, they were afraid of the Philisti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Philistines heard that the children of Israel were gathered together to Mizpeh, the lords of the Philistines went up against Israel. And when the children of Israel heard it, they were afraid of the Philisti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Philistines heard that the children of Israel were gathered together to Mizpeh, the lords of the Philistines went up against Israel. And when the children of Israel heard it, they were afraid of the Philisti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Israel said to Samuel, Cease not to cry unto the LORD our God for us, that he will save us out of the hand of the Philisti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Israel said to Samuel, Cease not to cry unto the LORD our God for us, that he will save us out of the hand of the Philistin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muel took a sucking lamb, and offered it for a burnt offering wholly unto the LORD: and Samuel cried unto the LORD for Israel; and the LORD heard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muel took a sucking lamb, and offered it for a burnt offering wholly unto the LORD: and Samuel cried unto the LORD for Israel; and the LORD heard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muel took a sucking lamb, and offered it for a burnt offering wholly unto the LORD: and Samuel cried unto the LORD for Israel; and the LORD heard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Samuel was offering up the burnt offering, the Philistines drew near to battle against Israel: but the LORD thundered with a great thunder on that day upon the Philistines, and humiliated them; and they were smitten before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Samuel was offering up the burnt offering, the Philistines drew near to battle against Israel: but the LORD thundered with a great thunder on that day upon the Philistines, and humiliated them; and they were smitten before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Samuel was offering up the burnt offering, the Philistines drew near to battle against Israel: but the LORD thundered with a great thunder on that day upon the Philistines, and humiliated them; and they were smitten before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men of Israel went out of Mizpeh, and pursued the Philistines, and stroke them, until they came under Bethc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men of Israel went out of Mizpeh, and pursued the Philistines, and stroke them, until they came under Bethc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muel took a stone, and set it between Mizpeh and Shen, and called the name of it Ebenezer, saying, Until now has the LORD helped u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muel took a stone, and set it between Mizpeh and Shen, and called the name of it Ebenezer, saying, Until now has the LORD helped u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e Philistines were subdued, and they came no more into the coast of Israel: and the hand of the LORD was against the Philistines all the days of Samu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e Philistines were subdued, and they came no more into the coast of Israel: and the hand of the LORD was against the Philistines all the days of Samu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ities which the Philistines had taken from Israel were restored to Israel, from Ekron even unto Gath; and the coasts thereof did Israel deliver out of the hands of the Philistines. And there was peace between Israel and the Amorit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ities which the Philistines had taken from Israel were restored to Israel, from Ekron even unto Gath; and the coasts thereof did Israel deliver out of the hands of the Philistines. And there was peace between Israel and the Amori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cities which the Philistines had taken from Israel were restored to Israel, from Ekron even unto Gath; and the coasts thereof did Israel deliver out of the hands of the Philistines. And there was peace between Israel and the Amorit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muel judged Israel all the days of his l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went from year to year in circuit to Bethel, and Gilgal, and Mizpeh, and judged Israel in all those plac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went from year to year in circuit to Bethel, and Gilgal, and Mizpeh, and judged Israel in all those plac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is return was to Ramah; for there was his house; and there he judged Israel; and there he built an altar unto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is return was to Ramah; for there was his house; and there he judged Israel; and there he built an altar unto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டியே கீரியாத்யாரீமின் மனுஷர் வந்து, கர்த்தருடைய பெட்டியை எடுத்து, மேட்டின் மே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தாபின் வீட்டிலே கொண்டு வந்து வைத்து, கர்த்தருடைய பெட்டியைக் காக்கும்படிக்கு, அ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யாசாரைப் பரிசுத்த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ட்டி கீரியாத்யாரீமிலே அநேக நாள் தங்கியிருந்தது; இருபது வருஷம் அங்கேயே இருந்த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ரெல்லாரும் கர்த்தரை நினைத்து, புலம்பி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சாமுவேல் இஸ்ரவேல் குடும்பத்தார் யாவரையும் நோக்கி: நீங்கள் உங்கள் முழு இருதய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த்தில் திரும்புகிறவர்களானால், அந்நிய தேவர்களையும் அஸ்தரோத்தையும் உங்கள் நடு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 உங்கள் இருதயத்தைக் கர்த்தருக்கு நேராக்கி, அவர் ஒருவருக்கே ஆராதனைசெய்யுங்கள்; அப்பொழுது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ப் பெலிஸ்தருடைய கைக்கு நீங்கலாக்கிவிடு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இஸ்ரவேல் புத்திரர் பாகால்களையும் அஸ்தரோத்தையும் விலக்கிவிட்டு, கர்த்தர் ஒரு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சாமுவேல்: நான் உங்களுக்காகக் கர்த்தரை மன்றாடும்படிக்கு, இஸ்ரவேலர் எல்லாரையும் மிஸ்பா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அப்படியே மிஸ்பாவிலே கூடிவந்து தண்ணீர் மொண்டு, கர்த்தருடைய சந்நிதியில் ஊற்றி, அன்றைய 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வாசம்பண்ணி, கர்த்தருக்கு விரோதமாய்ப் பாவஞ்செய்தோம் என்று அங்கே சொன்னார்கள்; மிஸ்பாவிலே சா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நியாயம் விசாரி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 புத்திரர் மிஸ்பாவிலே கூடிவந்ததைப் பெலிஸ்தர் கேள்விப்பட்டபோது, பெலிஸ்தரின் அதிப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க்கு விரோதமாக எதிர்த்து வந்தார்கள்; அதை இஸ்ரவேல் புத்திரர் கேட்டு, பெலிஸ்தரி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முவேலை நோக்கி: நம்முடைய தேவனாகிய கர்த்தர் எங்களைப் பெலிஸ்தரின் கைக்கு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ட்சிக்கும்படிக்கு, எங்களுக்காக அவரை நோக்கி ஓயாமல் வேண்டிக்கொள்ளு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முவேல் பால்குடிக்கிற ஒரு ஆட்டுக்குட்டியைப் பிடித்து, அதைக் கர்த்தருக்குச்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யாகச் செலுத்தி, இஸ்ரவேலுக்காகக் கர்த்தரை நோக்கி வேண்டிக்கொண்டான்; கர்த்தர் அவனுக்கு மறு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ச்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வேல் சர்வாங்க தகனபலியைச் செலுத்துகையில், பெலிஸ்தர் இஸ்ரவேலின்மேல் யுத்த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ங்கினார்கள்; கர்த்தர் மகா பெரிய இடிமுழக்கங்களைப் பெலிஸ்தர்மேல் அந்நாளிலே முழங்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லங்கடித்ததினால், அவர்கள் இஸ்ரவேலுக்கு முன்பாகப் பட்டு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இஸ்ரவேலர் மிஸ்பாவிலிருந்து பெலிஸ்தரைப் பின் தொடர்ந்துபோய், பெத்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மட்டும் அவர்களை முறிய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சாமுவேல் ஒரு கல்லை எடுத்து, மிஸ்பாவுக்கும் சேனுக்கும் நடுவாக நிறுத்தி, இம்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ங்களுக்கு உதவிசெய்தார் என்று சொல்லி, அதற்கு எபெனேசர்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ந்தப்பிரகாரம் பெலிஸ்தர் அப்புறம் இஸ்ரவேலின் எல்லையிலே வராதபடிக்குத் தாழ்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வேலின் நாளெல்லாம் கர்த்தருடைய கை பெலிஸ்தருக்கு விரோதமா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லிஸ்தர் இஸ்ரவேல் கையிலிருந்து பிடித்திருந்த எக்ரோன் துவக்கிக் காத்மட்டுமுள்ள பட்டண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க்குத் திரும்பக் கிடைத்தது; அவைகளையும் அவைகளின் எல்லைகளையும் இஸ்ரவேலர் பெலிஸ்தர்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க்கு, விடுவித்துக் கொண்டார்கள்; இஸ்ரவேலுக்கும் எமோரியருக்கும் சமாதானம் உ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முவேல் உயிரோடிருந்த நாளெல்லாம் இஸ்ரவேலை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வருஷாவருஷம் புறப்பட்டு, பெத்தேலையும் கில்காலையும் மிஸ்பாவையும் சுற்றி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ங்களிலெல்லாம் இஸ்ரவேலை நியாயம் விசாரித்த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ராமாவுக்குத் திரும்பிவருவான், அவனுடைய வீடு அங்கே இருந்தது, அங்கே இஸ்ரவேலை நி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 அவ்விடத்தில் கர்த்தருக்கு ஒரு பலிபீடத்தை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7]]></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2026-09-17T23:55:46Z</dcterms:created>
  <dcterms:modified xsi:type="dcterms:W3CDTF">2026-09-17T23:55:46Z</dcterms:modified>
  <dc:title>1 சாமுவேல்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