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இதோ, நான் நானே என் ஆடுகளை விசாரித்து, அவைகளைத் தேடிப்பார்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டுகளை நான் மேய்த்து அவைகளை நான் மட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അവയെയും എന്റെ കുന്നിന്നും ചുറ്റുമുള്ള സ്ഥലങ്ങളെയും ഒരു അനുഗ്രഹമാക്കിവെക്കും; ഞാൻ ത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യത്തു മഴപെയ്യിക്കും; അതു അനുഗ്രഹകരമായ മഴ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യലിലെ വൃക്ഷം ഫലം കായ്ക്കയും നിലം നന്നായി വിളകയും അവർ തങ്ങളുടെ ദേശത്തു നിർഭയമായി വസിക്ക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നുകക്കഴികളെ പൊട്ടിച്ചു, അവരെക്കൊണ്ടു പണി എടുപ്പിച്ചവരുടെ കയ്യിൽനിന്നു അവരെ വിടുവ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മ്പോൾ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ഇനി ജാതികൾക്കു കവർച്ച ആയിത്തീരുകയില്ല; കാട്ടുമൃഗം അവരെ കടിച്ചു കീറുകയില്ല; അവർ നിർഭ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ം; ആരും അവരെ ഭയപ്പെടുത്ത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ഞാൻ അവർക്കു കീർത്തിയുള്ളോരു നടുതല വെച്ചുണ്ടാക്കും; അവർ ഇനി ദേശത്തു പട്ടണി കിടന്നു നശ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നിന്ദ ഇനി വഹ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ങ്ങനെ അവരുടെ ദൈവമായ യഹോവ എന്ന ഞാൻ അവരോടുകൂടെ ഉണ്ടെന്നും യിസ്രായേൽഗൃഹമായിരിക്കുന്ന അവർ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ാകുന്നു എന്നും അവർ അറിയ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ന്നാൽ എന്റെ മേച്ചൽപുറത്തെ ആടുകളായി എന്റെ ആടുകളായുള്ളോരേ, നിങ്ങൾ മനുഷ്യരത്രേ; ഞാനോ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യിസ്രായേലിന്റെ ഇടയന്മാരെക്കുറിച്ചു പ്രവചിക്ക; നീ പ്രവചിച്ചു അവരോടു, ഇടയന്മാ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പറയേണ്ടതു: യഹോവയായ കർത്താവു ഇപ്രകാരം അരുളിച്ചെയ്യുന്നു: തങ്ങളെത്തന്നേ മേയ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ഇടയന്മാർക്കു അയ്യോ കഷ്ടം! ആടുകളെ അല്ലയോ ഇടയന്മാർ മേയിക്കേണ്ട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ൾ മേദസ്സു തിന്നുകയും ആട്ടുരോമം ഉടുക്കയും തടിച്ചിരിക്കുന്നവയെ അറുക്കയും ചെയ്യുന്നു; ആട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മേയിക്കുന്ന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ൾ ബലഹീനമായതിനെ ശക്തീകരിക്കയോ ദീനം പിടിച്ചതിനെ ചികിത്സിക്കയോ ഒടിഞ്ഞതിനെ മുറിവുകെട്ടുക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റിപ്പോയതിനെ തിരിച്ചുവരുത്തുകയോ കാണാതെപോയതിനെ അന്വേഷിക്കയോ ചെയ്യാതെ കഠിനതയോടും ക്രൂരതയ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െ അവയെ ഭ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ടയൻ ഇല്ലായ്കകൊണ്ടു അവ ചിതറിപ്പോയി; ചിതറിപ്പോയിട്ടു അവ കാട്ടിലെ സകലമൃഗ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യ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റെ ആടുകൾ എല്ലാമലകളിലും ഉയരമുള്ള എല്ലാകുന്നിന്മേലും ഉഴന്നുനടന്നു; ഭൂതലത്തിൽ ഒക്കെയ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ുകൾ ചിതറിപ്പോയി; ആരും അവയെ തിരകയോ അന്വേഷിക്കയോ ചെയ്ത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ഇടയന്മാരേ, യഹോവയുടെ വചനം കേൾ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ണ ഇടയനില്ലായ്കകൊണ്ടത്രേ എന്റെ ആടുകൾ കവർച്ചയായിപ്പോകയും എന്റെ ആടുകൾ കാട്ടിലെ സകലമൃഗ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യായിത്തീരുകയും ചെയ്തതു എന്നു യഹോവയായ കർത്താവിന്റെ അരുളപ്പാടു; എന്റെ ഇടയന്മാർ എന്റെ ആട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ാതെ തങ്ങളെത്തന്നേ മേയിക്കയും ആടുകളെ മേയിക്കാതെയിരിക്കയും ചെയ്ക 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ടയന്മാരേ, യഹോവയുടെ വചനം കേൾപ്പി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ായ കർത്താവു ഇപ്രകാരം അരുളിച്ചെയ്യുന്നു: ഞാൻ ഇടയന്മാർക്കു വിരോധമായിരിക്കുന്നു;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ുകളെ അവരുടെ കയ്യിൽനിന്നു ചോദിച്ചു, ആടുകളെ മേയിക്കുന്ന വേലയിൽനിന്നു അവരെ നീക്കിക്കളയും; ഇടയ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 തങ്ങളെത്തന്നേ മേയിക്കയില്ല; എന്റെ ആടുകൾ അവർക്കു ഇരയാകാതെയിരിക്കേണ്ടതിന്നു ഞാൻ അവയെ അവരുടെ വാ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വി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യായ കർത്താവു ഇപ്രകാരം അരുളിച്ചെയ്യുന്നു: ഞാൻ തന്നേ എന്റെ ആടുകളെ തിരഞ്ഞുനേ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രു ഇടയൻ ചിതറിപ്പോയിരിക്കുന്ന തന്റെ ആടുകളുടെ ഇടയിൽ ഇരിക്കുന്ന നാളിൽ തന്റെ ആട്ടിൻ കൂട്ട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ന്നതുപോലെ ഞാൻ എന്റെ ആടുകളെ അന്വേഷിച്ചു, അവ കാറും കറുപ്പുമുള്ള ദിവസത്തിൽ ചിതറിപ്പേ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സ്ഥലങ്ങളിലും നിന്നു അവയെ വി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അവയെ ജാതികളുടെ ഇടയിൽനിന്നു പുറപ്പെടുവിച്ചു ദേശങ്ങളിൽ നിന്നു ശേഖരിച്ചു സ്വദേശത്തു കൊണ്ടു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ലകളിലും നദീതീരങ്ങളിലും ദേശത്തിലെ സകലവാസസ്ഥലങ്ങളിലും മേ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ല്ല മേച്ചൽപുറത്തു ഞാൻ അവയെ മേയിക്കും; യിസ്രായേലിന്റെ ഉയർന്ന മലകൾ അവെക്കു കിടപ്പിടം ആ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അവ നല്ല കിടപ്പിടത്തു കിടക്കുകയും യിസ്രായേൽമലകളിലെ പുഷ്ടിയുള്ള മേച്ചൽപുറത്തു മേയ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തന്നേ എന്റെ ആടുകളെ മേയിക്കയും കിടത്തുകയും ചെയ്യ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ാണാതെപോയതിനെ ഞാൻ അന്വേഷിക്കയും ഓടിച്ചുകളഞ്ഞതിനെ തിരിച്ചു വരുത്തുകയും ഒടിഞ്ഞ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വുകെട്ടുകയും ദീനം പിടിച്ചതിനെ ശക്തീകരിക്കയും ചെയ്യും; എന്നാൽ കൊഴുത്തതിനെയും ഉരത്തതിനെ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ം; ഞാൻ ന്യായത്തോടെ അവയെ മേ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ങ്ങളോ, എന്റെ ആടുകളേ, യഹോവയായ കർത്താവു ഇപ്രകാരം അരുളിച്ചെയ്യുന്നു: ഞാൻ ആടിന്നും ആട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ധ്യേയും ആട്ടുകൊറ്റന്മാർക്കും കോലാട്ടുകൊറ്റന്മാർക്കും മദ്ധ്യേയും ന്യായം വി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ൾ നല്ല മേച്ചൽ മേഞ്ഞിട്ടു മേച്ചലിന്റെ ശേഷിപ്പിനെ കാൽകൊണ്ടു ചവിട്ടിക്കളയുന്നതും തെളി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കുടിച്ചിട്ടു ശേഷിപ്പുള്ളതിനെ കാൽകൊണ്ടു കലക്കിക്കളയുന്നതും നിങ്ങൾക്കു പോരാ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കാൽകൊണ്ടു ചവിട്ടിയതു എന്റെ ആടുകൾ തിന്നുകയും നിങ്ങൾ കാൽകൊണ്ടു കലക്കിയതു അവ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യഹോവയായ കർത്താവു അവയോടു ഇപ്രകാരം അരുളിച്ചെയ്യുന്നു: ഞാൻ തന്നേ തടിച്ച ആടു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ലിഞ്ഞ ആടുകൾക്കും മദ്ധ്യേ ന്യായം വി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ീനം പിടിച്ചവയെ നിങ്ങൾ പരക്കെ ചിതറിക്കുവോളം പാർശ്വംകൊണ്ടും തോൾകൊണ്ടും ഉന്തി അവയെ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മ്പുകൊണ്ടു ഇടിക്കുന്ന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എന്റെ ആട്ടിൻ കൂട്ടത്തെ രക്ഷിക്കും; അവ ഇനി ഇരയായിത്തീരുകയില്ല; ഞാൻ ആടിന്നും ആടിന്നും 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 വിധ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യെ മേയിക്കേണ്ടതിന്നു ഞാൻ ഒരേ ഇടയനെ അവെക്കായി നിയമിക്കും; എന്റെ ദാസനായ ദാവീദിനെ തന്നേ; അവൻ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യിച്ചു അവെക്കു ഇടയ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ങ്ങനെ യഹോവയായ ഞാൻ അവർക്കു ദൈവവും എന്റെ ദാസനായ ദാവീദ് അവരുടെ മദ്ധ്യേ പ്രഭുവും ആയി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ഞാൻ അതു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അവയോടു ഒരു സമാധാന നിയമം ചെയ്തു ദുഷ്ടമൃഗങ്ങളെ ദേശത്തുനിന്നു നീക്കിക്കളയും; അങ്ങനെ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ിൽ നിർഭയമായി വസിക്കയും കാടുകളിൽ ഉറങ്ങ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2026-10-21T09:37:04Z</dcterms:created>
  <dcterms:modified xsi:type="dcterms:W3CDTF">2026-10-21T09:37:04Z</dcterms:modified>
  <dc:title>യെഹെസ്കേൽ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