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அவர்களைப்பார்த்து, நீங்கள் சிதேக்கியாவுக்குச் சொல்லவேண்டிய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ன் குடிகளையும், மனுஷரையும், மிருகங்களையும் சங்கரிப்பேன்; மகா கொள்ளைநோயால் சா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ராஜாவின் குடும்பத்தாரையும் நோக்கி: கர்த்தருடைய வார்த்தையைக் கே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જ્યારે સિદકિયા રાજાએ માલ્કિયાના પુત્ર પાશહૂરને તથા માઅસેયા યાજકના પુત્ર સફાન્યાને યમિર્ય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મોકલીને કહેવડાવ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બાબિલનો રાજા નબૂખાદનેસ્સાર અમારી સામે યુદ્ધે ચઢયો છે માટે તમે અમારા તરફથી યહોવાને અરજ કરો, કદા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અમારે ખાતર કોઇ ચમત્કાર કરે, જેથી નબૂખાદનેસ્સારને પાછા જવું પડ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યમિર્યાને યહોવાની વાણી સંભળાઇ, અને તેમણે તે લોકોને કહ્યું, “સિદકિયાને જઇને કહેજ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ઇસ્રાએલનો દેવ યહોવા આ પ્રમાણે કહે છે; ‘કોટની બહાર ઘેરો ઘાલીને પડેલા બાબિલના રાજા અને તેની સૈ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તમારા જે યોદ્ધાઓ લડી રહ્યા છે, તેમણે પાછા હઠી શહેરની મધ્યમાં આવ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કારણ, હું જાતે ભારે રોષ અને ક્રોધપૂર્વક પૂરા બળ અને પરાક્રમથી તમારી સામે ઝઝુમ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 નગરમાં હું ભયંકર મરકી મોકલીશ અને માણસો તથા પશુઓ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ંતે હું રાજા સિદકિયાને તથા નગરમાં બચી ગયેલાઓને બાબિલના રાજા નબૂખાદનેસ્સારના હાથમાં સોંપ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તેમની કત્લેઆમ ચલાવશે અને તેમના પર જરાપણ દયા કે કરૂણા દર્શાવશે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તે તારે કહેવું પડશે તેવું યહોવા કહે છે: ‘હું તમને જીવનના માર્ગ અને મૃત્યુના માર્ગ વચ્ચે પસંદ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તક આપ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 કોઇ આ શહેરમાં રહેશે તે યુદ્ધથી, દુકાળથી કે રોગથી મૃત્યુ પામશે, પણ જે કોઇ તમને ઘેરો ઘાલ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ેલી બાબિલની સૈનાને શરણે જશે તે બચવા પામશે, કઇં નહિ તો યે તે જીવતો તો રહેશે જ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 કે આ નગરનું ભલું નહિ પણ વિનાશ કરવાનો મેં નિરધાર કર્યો છે, તેને બાબિલના રાજાના હાથમાં સો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ામાં આવશે અને બાળીને રાખ કરી દેવામાં આવશ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વળી યહૂદિયાના રાજા દાઉદના વંશજને યહોવા કહે છે: ધ્યાનથી સાંભળ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દાઉદના ઘર, હંમેશા ન્યાય કરો, જે માણસ જુલ્મીઓના હાથે લૂંટાઇ ગયો છે તેને તેના હાથમાંથી છોડાવ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તો તારાં દુષ્ટકૃત્યોને કારણે મારો રોષ ભભૂકી ઊઠશે અને મારો ગુસ્સો જે અગ્નિ જેવો છે તે હોલવ્યા વ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ડભડય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રે, હે યરૂશાલેમ હું તારી વિરુદ્ધ થઇ ગયો છું. ખીણ પર ઝઝૂમતા ખડકની ધારે બેઠેલું તું એમ કહે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કોણ મારા પર હુમલો કરી શકે એમ છે, ‘કોણ મારા ગઢમાં પ્રવેશી શકે એમ છે”‘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તારા પાપી કૃત્યોની ઘટતી સજા હું તને કરીશ. એમ યહોવા કહે છે: ‘હું જંગલમાં અગ્નિ સળગાવ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ોતાના માર્ગમાં આવનાર સર્વને મહેલ સહિત બાળીને ભસ્મિભૂત કરી નાખ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2026-10-20T05:22:44Z</dcterms:created>
  <dcterms:modified xsi:type="dcterms:W3CDTF">2026-10-20T05:22:44Z</dcterms:modified>
  <dc:title>યિર્મેયા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