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குமாரனாகிய இயேசு கிறிஸ்துவினுடைய சுவிசேஷத்தின் ஆரம்ப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ான் என் தூதனை உமக்கு முன்பாக அனுப்புகிறேன், அவன் உமக்கு முன்னே போய், உமக்கு வழியை ஆயத்தம்பண்ணுவான் என்ற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ருக்குப் பாதைகளைச் செவ்வைபண்ணுங்கள், என்று வனாந்தரத்திலே கூப்பிடுகிறவனுடைய சத்தம் உண்டாகும் என்றும், தீர்க்கதரிசன ஆகமங்களில் எழுதியிருக்கிற பிரகாரமாய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ருக்குப் பாதைகளைச் செவ்வைபண்ணுங்கள், என்று வனாந்தரத்திலே கூப்பிடுகிறவனுடைய சத்தம் உண்டாகும் என்றும், தீர்க்கதரிசன ஆகமங்களில் எழுதியிருக்கிற பிரகாரமாய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வனாந்தரத்தில் ஞானஸ்நானங்கொடுத்து, பாவமன்னிப்புக்கென்று மனந்திரும்புதலுக்கேற்ற ஞானஸ்நானத்தைக் குறித்துப் பிரசங்கம் பண்ணிக்கொண்ட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வனாந்தரத்தில் ஞானஸ்நானங்கொடுத்து, பாவமன்னிப்புக்கென்று மனந்திரும்புதலுக்கேற்ற ஞானஸ்நானத்தைக் குறித்துப் பிரசங்கம் பண்ணிக்கொண்ட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யூதேயா தேசத்தார் அனைவரும் எருசலேம் நகரத்தார் யாவரும், அவனிடத்திற்குப்போய், தங்கள் பாவங்களை அறிக்கையிட்டு, யோர்தான் நதியில் அவனால் ஞானஸ்நானம் பெற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யூதேயா தேசத்தார் அனைவரும் எருசலேம் நகரத்தார் யாவரும், அவனிடத்திற்குப்போய், தங்கள் பாவங்களை அறிக்கையிட்டு, யோர்தான் நதியில் அவனால் ஞானஸ்நானம் பெற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வான் ஒட்டகமயிர் உடையைத் தரித்து, தன் அரையில் வார்கச்சையைக் கட்டிக்கொண்டவனாயும், வெட்டுக்கிளியையும் காட்டுத்தேனையும் புசிக்கிறவனாயும் இ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வான் ஒட்டகமயிர் உடையைத் தரித்து, தன் அரையில் வார்கச்சையைக் கட்டிக்கொண்டவனாயும், வெட்டுக்கிளியையும் காட்டுத்தேனையும் புசிக்கிறவனாயும் இ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: என்னிலும் வல்லவர் ஒருவர் எனக்குப்பின் வருகிறார், அவருடைய பாதரட்சைகளின் வாரைக் குனிந்து அவிழ்க்கிறதற்கும் நான் பாத்திரன் அல்ல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: என்னிலும் வல்லவர் ஒருவர் எனக்குப்பின் வருகிறார், அவருடைய பாதரட்சைகளின் வாரைக் குனிந்து அவிழ்க்கிறதற்கும் நான் பாத்திரன் அல்ல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ஜலத்தினால் உங்களுக்கு ஞானஸ்நானம் கொடுத்தேன்; அவரோ பரிசுத்த ஆவியினால் உங்களுக்கு ஞானஸ்நானம் கொடுப்பார் என்று பிரசங்க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ஜலத்தினால் உங்களுக்கு ஞானஸ்நானம் கொடுத்தேன்; அவரோ பரிசுத்த ஆவியினால் உங்களுக்கு ஞானஸ்நானம் கொடுப்பார் என்று பிரசங்க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நாட்களில், இயேசு கலிலேயாவிலுள்ள நாசரேத்தூரிலிருந்து வந்து, யோர்தான் நதியில் யோவானால் ஞானஸ்நானம் பெற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ஜலத்திலிருந்து கரையேறினவுடனே, வானம் திறக்கப்பட்டதையும், ஆவியானவர் புறாவைப்போல் தம்மேல் இறங்குகிறதையும் கண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ஜலத்திலிருந்து கரையேறினவுடனே, வானம் திறக்கப்பட்டதையும், ஆவியானவர் புறாவைப்போல் தம்மேல் இறங்குகிறதையும் கண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நீர் என்னுடைய நேச குமாரன், உம்மில் பிரியமாயிருக்கிறேன் என்று, வானத்திலிருந்து ஒரு சத்தம் உண்ட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டனே ஆவியானவர் அவரை வனாந்தரத்திற்குப் போகும்படி ஏவ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னாந்தரத்திலே நாற்பதுநாள் இருந்து, சாத்தானால் சோதிக்கப்பட்டு, அங்கே காட்டு மிருகங்களின் நடுவிலே சஞ்சரித்துக்கொண்டிருந்தார். தேவதூதர்கள் அவருக்கு ஊழியஞ்செய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னாந்தரத்திலே நாற்பதுநாள் இருந்து, சாத்தானால் சோதிக்கப்பட்டு, அங்கே காட்டு மிருகங்களின் நடுவிலே சஞ்சரித்துக்கொண்டிருந்தார். தேவதூதர்கள் அவருக்கு ஊழியஞ்செய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வான் காவலில் வைக்கப்பட்ட பின்பு, இயேசு கலிலேயாவிலே வந்து, தேவனுடைய ராஜ்யத்தின் சுவிசேஷத்தைப் பிரசங்கித்த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ம் நிறைவேறிற்று, தேவனுடைய ராஜ்யம் சமீபமாயிற்று; மனந்திரும்பி, சுவிசேஷத்தை விசுவாசியுங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ம் நிறைவேறிற்று, தேவனுடைய ராஜ்யம் சமீபமாயிற்று; மனந்திரும்பி, சுவிசேஷத்தை விசுவாசியுங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கலிலேயாக் கடலோரமாய் நடந்துபோகையில், மீன்பிடிக்கிறவர்களாயிருந்த சீமோனும், அவன் சகோதரன் அந்திரேயாவும் கடலில் வலைபோட்டுக்கொண்டிருக்கிறபோது அவர்களைக் கண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கலிலேயாக் கடலோரமாய் நடந்துபோகையில், மீன்பிடிக்கிறவர்களாயிருந்த சீமோனும், அவன் சகோதரன் அந்திரேயாவும் கடலில் வலைபோட்டுக்கொண்டிருக்கிறபோது அவர்களைக் கண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ர்களை நோக்கி: என் பின்னே வாருங்கள், உங்களை மனுஷரைப் பிடிக்கிறவர்களாக்குவ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டனே அவர்கள் தங்கள் வலைகளை விட்டு, அவருக்குப் பின்செ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அவ்விடம் விட்டுச் சற்று அப்புறம் போனபோது, செபதேயுவின் குமாரன் யாக்கோபும் அவன் சகோதரன் யோவானும் படவிலே வலைகளைப் பழுது பார்த்துக்கொண்டிருக்கிறதைக் கண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அவ்விடம் விட்டுச் சற்று அப்புறம் போனபோது, செபதேயுவின் குமாரன் யாக்கோபும் அவன் சகோதரன் யோவானும் படவிலே வலைகளைப் பழுது பார்த்துக்கொண்டிருக்கிறதைக் கண்ட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டனே அவர்களையும் அழைத்தார்; அப்பொழுது அவர்கள் தங்கள் தகப்பனாகிய செபெதேயுவைக் கூலியாட்களோடு படவிலே விட்டு அவருக்குப் பின்செ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டனே அவர்களையும் அழைத்தார்; அப்பொழுது அவர்கள் தங்கள் தகப்பனாகிய செபெதேயுவைக் கூலியாட்களோடு படவிலே விட்டு அவருக்குப் பின்செ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ப்பர்நகூமுக்குப் போனார்கள். உடனே அவர் ஓய்வுநாளில் ஜெப ஆலயத்திலே பிரவேசித்து, போதகம் பண்ண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ப்பர்நகூமுக்குப் போனார்கள். உடனே அவர் ஓய்வுநாளில் ஜெப ஆலயத்திலே பிரவேசித்து, போதகம் பண்ண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வேதபாரகரைப்போலப் போதியாமல், அதிகாரமுடையவராய் அவர்களுக்குப் போதித்தபடியினால், அவருடைய போதகத்தைக் குறித்து ஜனங்கள் ஆச்சரியப்ப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ஜெபஆலயத்திலே அசுத்த ஆவியுள்ள ஒரு மனுஷன் இ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: ஐயோ! நசரேயனாகிய இயேசுவே, எங்களுக்கும் உமக்கும் என்ன? எங்களைக் கெடுக்கவா வந்தீர்? உம்மை இன்னார் என்று அறிவேன், நீர் தேவனுடைய பரிசுத்தர் என்று சத்தம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: ஐயோ! நசரேயனாகிய இயேசுவே, எங்களுக்கும் உமக்கும் என்ன? எங்களைக் கெடுக்கவா வந்தீர்? உம்மை இன்னார் என்று அறிவேன், நீர் தேவனுடைய பரிசுத்தர் என்று சத்தம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இயேசு: நீ பேசாமல் இவனை விட்டுப் புறப்பட்டுப்போ என்று அதை அதட்டி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டனே அந்த அசுத்த ஆவி அவனை அலைக்கழித்து, மிகுந்த சத்தமிட்டு, அவனைவிட்டுப் போய்வி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ரும் ஆச்சரியப்பட்டு: இது என்ன? இந்தப் புதிய உபதேசம் எப்படிப்பட்டது? இவர் அதிகாரத்தோடே அசுத்த ஆவிகளுக்கும் கட்டளையிடுகிறார், அவைகள் இவருக்குக் கீழ்ப்படிகிறதே என்று தங்களுக்குள்ளே ஒருவரோடொருவர் சொல்லிக்கொ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ரும் ஆச்சரியப்பட்டு: இது என்ன? இந்தப் புதிய உபதேசம் எப்படிப்பட்டது? இவர் அதிகாரத்தோடே அசுத்த ஆவிகளுக்கும் கட்டளையிடுகிறார், அவைகள் இவருக்குக் கீழ்ப்படிகிறதே என்று தங்களுக்குள்ளே ஒருவரோடொருவர் சொல்லிக்கொண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முதல் அவருடைய கீர்த்தி கலிலேயா நாடெங்கும் பிரசித்தமா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டனே அவர்கள் ஜெப ஆலயத்தை விட்டுப் புறப்பட்டு, யாக்கோபோடும் யோவானோடுங்கூட, சீமோன் அந்திரேயா என்பவர்களுடைய வீட்டில் பிரவேசித்தார்கள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டனே அவர்கள் ஜெப ஆலயத்தை விட்டுப் புறப்பட்டு, யாக்கோபோடும் யோவானோடுங்கூட, சீமோன் அந்திரேயா என்பவர்களுடைய வீட்டில் பிரவேசித்தார்கள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சீமோனுடைய மாமி ஜுரமாய்க் கிடந்தாள்; உடனே அவர்கள் அவளைக்குறித்து அவருக்குச் சொன்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கிட்டப்போய், அவள் கையைப் பிடித்து, அவளைத் தூக்கிவிட்டார்; உடனே ஜுரம் அவளை விட்டு நீங்கிற்று; அப்பொழுது அவள் அவர்களுக்குப் பணிவிடைசெய்த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கிட்டப்போய், அவள் கையைப் பிடித்து, அவளைத் தூக்கிவிட்டார்; உடனே ஜுரம் அவளை விட்டு நீங்கிற்று; அப்பொழுது அவள் அவர்களுக்குப் பணிவிடைசெய்த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யங்காலமாகிச் சூரியன் அஸ்தமித்தபோது, சகல பிணியாளிகளையும், பிசாசுபிடித்தவர்களையும், அவரிடத்தில் கொண்டுவ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யங்காலமாகிச் சூரியன் அஸ்தமித்தபோது, சகல பிணியாளிகளையும், பிசாசுபிடித்தவர்களையும், அவரிடத்தில் கொண்டுவ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ட்டணத்தார் எல்லாரும் வீட்டு வாசலுக்கு முன்பாகக் கூடிவ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லவிதமான வியாதிகளால் உபத்திரவப்பட்டிருந்த அநேகரை அவர் சொஸ்தமாக்கி, அநேகம் பிசாசுகளையும் துரத்திவிட்டார்; அந்தப் பிசாசுகள் தம்மை அறிந்திருந்தபடியால், அவைகள் பேசுகிறதற்கு அவர் இடங்கொடுக்க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லவிதமான வியாதிகளால் உபத்திரவப்பட்டிருந்த அநேகரை அவர் சொஸ்தமாக்கி, அநேகம் பிசாசுகளையும் துரத்திவிட்டார்; அந்தப் பிசாசுகள் தம்மை அறிந்திருந்தபடியால், அவைகள் பேசுகிறதற்கு அவர் இடங்கொடுக்க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அதிகாலையில், இருட்டோடே எழுந்து புறப்பட்டு, வனாந்தரமான ஓரிடத்திற்குப்போய், அங்கே ஜெபம்பண்ணி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அதிகாலையில், இருட்டோடே எழுந்து புறப்பட்டு, வனாந்தரமான ஓரிடத்திற்குப்போய், அங்கே ஜெபம்பண்ணி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மோனும் அவனோடே இருந்தவர்களும் அவரைப் பின் தொடர்ந்துபோய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ைக் கண்டபோது: உம்மை எல்லாரும் தேடுகிறார்கள் என்று சொன்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ை அவர் நோக்கி: அடுத்த ஊர்களிலும் நான் பிரசங்கம் பண்ணவேண்டுமாதலால், அவ்விடங்களுக்குப் போவோம் வாருங்கள்; இதற்காகவே புறப்பட்டு வந்தேன் என்று சொல்லி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ை அவர் நோக்கி: அடுத்த ஊர்களிலும் நான் பிரசங்கம் பண்ணவேண்டுமாதலால், அவ்விடங்களுக்குப் போவோம் வாருங்கள்; இதற்காகவே புறப்பட்டு வந்தேன் என்று சொல்லி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லிலேயா நாடெங்கும் அவர்களுடைய ஜெபஆலயங்களில் அவர் பிரசங்கம் பண்ணிக்கொண்டும், பிசாசுகளைத் துரத்திக்கொண்டும் இருந்த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குஷ்டரோகி ஒருவன் அவரிடத்தில் வந்து, அவர் முன்பாக முழங்கால்படியிட்டு: உமக்குச் சித்தமானால் என்னைச் சுத்தமாக்க உம்மால் ஆகும் என்று வேண்டிக்கொண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குஷ்டரோகி ஒருவன் அவரிடத்தில் வந்து, அவர் முன்பாக முழங்கால்படியிட்டு: உமக்குச் சித்தமானால் என்னைச் சுத்தமாக்க உம்மால் ஆகும் என்று வேண்டிக்கொண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மனதுருகி, கையை நீட்டி, அவனைத் தொட்டு: எனக்குச் சித்தமுண்டு, சுத்தமாகு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ப்படி அவர் சொன்னவுடனே, குஷ்டரோகம் அவனை விட்டு நீங்கிற்று, அவன் சுத்தமா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அவர் அவனை நோக்கி: நீ இதை ஒருவருக்கும் சொல்லாதபடிக்கு எச்சரிக்கையாயிரு;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யினும் நீ போய், ஆசாரியனுக்கு உன்னைக் காண்பித்து, நீ சுத்தமானதினிமித்தம் மோசே கட்டளையிட்டிருக்கிறவைகளை அவர்களுக்குச் சாட்சியாகச் செலுத்து என்று கண்டிப்பாய்ச் சொல்லி, உடனே அவனை அனுப்பிவிட்ட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யினும் நீ போய், ஆசாரியனுக்கு உன்னைக் காண்பித்து, நீ சுத்தமானதினிமித்தம் மோசே கட்டளையிட்டிருக்கிறவைகளை அவர்களுக்குச் சாட்சியாகச் செலுத்து என்று கண்டிப்பாய்ச் சொல்லி, உடனே அவனை அனுப்பிவிட்ட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ோ புறப்பட்டுப் போய்: இந்தச் சங்கதி எங்கும் விளங்கும்படியாகப் பிரசித்தம் பண்ணத்தொடங்கினான். அதினால் அவர் வெளியரங்கமாய் பட்டணத்தில் எங்கும் பிரவேசிக்கக்கூடாமல், வெளியே வனாந்தரமான இடங்களில் தங்கியிருந்தார்; எத்திசையிலுமிருந்து ஜனங்கள் அவரிடத்திற்கு வ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ோ புறப்பட்டுப் போய்: இந்தச் சங்கதி எங்கும் விளங்கும்படியாகப் பிரசித்தம் பண்ணத்தொடங்கினான். அதினால் அவர் வெளியரங்கமாய் பட்டணத்தில் எங்கும் பிரவேசிக்கக்கூடாமல், வெளியே வனாந்தரமான இடங்களில் தங்கியிருந்தார்; எத்திசையிலுமிருந்து ஜனங்கள் அவரிடத்திற்கு 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ుని కుమారుడైన యేసు క్రీస్తు సువార్త ప్రారం భ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దిగో నా దూతను నీకు ముందుగా పంపుచున్నాను; అతడు నీ మార్గము సిద్ధ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భువు మార్గము సిద్ధపరచుడి, ఆయన త్రోవలు సరాళము చేయుడని అరణ్యములో కేకవేయుచున్న ఒకనిశబ్దమ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యైన యెషయాచేత వ్రాయబడిన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బాప్తిస్మమిచ్చు యోహాను అరణ్యములో ఉండి పాప క్షమాపణనిమిత్తము మారుమనస్సు విషయమైన బాప్తి స్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ంతట యూదయ దేశస్థు లందరును, యెరూషలేమువారందరును, బయలుదేరి అతని యొద్దకు వచ్చి, తమ పాప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ప్పుకొనుచు, యొర్దాను నదిలో అతనిచేత బాప్తిస్మము పొందుచ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ోహాను ఒంటె రోమముల వస్త్రమును మొలచుట్టు తోలుదట్టియు ధరించు కొనువాడు, అడవి తేనెను మిడుత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అతడునాకంటె శక్తిమంతుడొకడు నావెనుక వచ్చుచున్నాడు; నేను వంగి ఆయన చెప్పులవారును విప్ప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్రుడనుకా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ేను నీళ్లలో2 మీకు బాప్తిస్మమిచ్చితిని గాని ఆయన పరిశుద్ధాత్మలో3 మీకు బాప్తిస్మమిచ్చు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దినములలో యేసు గలిలయలోని నజరేతునుండి వచ్చి యొర్దానులో యోహానుచేత బాప్తిస్మము 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ెంటనే ఆయన నీళ్లలోనుండి ఒడ్డునకు వచ్చుచుండగా ఆకాశము చీల్చబడుటయు, పరిశుద్ధాత్మ పావురమ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మీదికి దిగివచ్చుటయు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నీవు నా ప్రియకుమారుడవు, నీయందు నేనానందించుచున్నానని యొక శబ్దము ఆకాశమునుండ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ెంటనే పరిశుద్ధాత్మ ఆయనను అరణ్యములోనికి త్రోసి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సాతానుచేత శోధింప బడుచు అరణ్యములో నలువదిదినములు అడవిమృగము లతోకూడ నుండెను; మరియు దేవదూత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కు పరిచర్య చేయ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ోహాను చెరపట్టబడిన తరువాత యే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ాలము సంపూర్ణమైయున్నది, దేవునిరాజ్యము సమీపించి యున్నది ; మారుమనస్సు పొంది సువార్త నమ్మ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 దేవుని సువార్త ప్రకటించుచు, గలిలయ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యన గలిలయ సముద్రతీరమున వెళ్లుచుండగా సీమోనును సీమోను సహోదరుడగు అంద్రెయయు, సముద్రములో వలవేయ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ెను; వారు జాల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ేసునా వెంబడి రండి, నేను మిమ్మును మనుష్యులను పట్టు జాలరులనుగా చేసెదన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ెంటనే వారు తమ వలలు విడిచి ఆయనను వెంబడ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యన ఇంక కొంతదూరము వెళ్లి జెబెదయి కుమారుడగు యాకోబును అతని సహోదరుడగు యోహానును చూచెను; వారు దోనె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ి తమ వలలు బాగుచేసికొన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ెంటనే ఆయన వారిని పిలువగా వారు తమ తండ్రియైన జెబెదయిని దోనెలో జీతగాండ్రయొద్ద విడిచిపెట్టి ఆయ 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బడ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తట వారు కపెర్నహూములోనికి వెళ్లిరి. వెంటనే ఆయన విశ్రాంతిదినమున సమాజమందిరములోనికి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ో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యన శాస్త్రులవలె గాక అధికారము గలవానివలె వారికి బోధించెను గనుక వారు ఆయన బోధకు ఆశ్చర్య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 సమయమున వారి సమాజ మందిరములో అపవిత్రాత్మపట్టిన మనుష్యుడొకడ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డునజరేయుడవగు యేసూ, మాతో నీకేమి, మమ్ము నశింపజేయుటకు వచ్చితివా? నీవెవడవో నాకు తెలియును;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పరిశుద్ధుడవు అని కేకలు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ందుకు యేసుఊరకుండుము వానిని విడిచిపొమ్మని దానిని గద్ద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 అపవిత్రాత్మ వానిని విలవిలలాడించి పెద్ద కేకవేసి వాని విడిచ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ందరును విస్మయమొంది ఇదేమిటో? యిది క్రొత్త బోధగా ఉన్నదే; ఈయన అధికారముతో అపవిత్రాత్మ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ాపింపగా అవి ఆయనకు లోబడుచున్నవని యొకనితో ఒకడు చెప్ప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ెంటనే ఆయననుగూర్చిన సమాచారము త్వరలో గలిలయ ప్రాంతములందంతట వ్య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ెంటనే వారు సమాజమందిరములోనుండి వెళ్లి, యాకోబుతోను యోహానుతోను సీమోను అంద్రెయ అనువారియిం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సీమోను అత్త జ్వరముతో పడియుండగా, వెంటనే వారామెనుగూర్చి ఆయనతో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ఆయన ఆమెదగ్గరకు వచ్చి, చెయ్యిపట్టి ఆమెను లేవనెత్తెను; అంతట జ్వరము ఆమెను వదలెను గనుక ఆమె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పచారము చేయసా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సాయంకాలము ప్రొద్దు గ్రుంకినప్పుడు, జనులు సకల రోగులను దయ్యములు పట్టినవారిని ఆయనయొద్దకు తీసి 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పట్టణమంతయు ఆ యింటివాకిట కూడ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ఆయన నానావిధ రోగములచేత పీడింప బడిన అనేకులను స్వస్థపరచి, అనేకమైన దయ్యములను వెళ్లగొట్టెను.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్ను ఎరిగియుండినందున ఆయన ఆ దయ్యములను మాటలాడనియ్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ఆయన పెందలకడనే లేచి యింకను చాలా చీకటి యుండగానే బయలుదేరి, అరణ్యప్రదేశమునకు వెళ్లి, అక్కడ ప్రార్థ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సీమోనును అతనితో కూడ నున్నవారును ఆయనను వెదకుచు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ఆయనను కనుగొని,అందరు నిన్ను వెదకుచున్నారని ఆయన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ఆయనఇతర సమీప గ్రామములలోను నేను ప్రకటించునట్లు వెళ్లుదము రండి; యిందునిమిత్తమే గదా నేను బయలుద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తిన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ఆయన గలిలయయందంతట వారి సమాజమందిరములలో ప్రక టించుచు, దయ్యములను వెళ్లగొట్టుచు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ఒక కుష్ఠరోగి ఆయనయొద్దకు వచ్చి ఆయనయెదుట మోకాళ్లూనినీకిష్టమైతే నన్ను శుద్ధునిగా చేయగలవని ఆయన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, ఆయనను వేడ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ఆయన కనికర పడి, చెయ్యిచాపి వానిని ముట్టినాకిష్టమే; నీవు శుద్ధుడవు కమ్మని వా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వెంటనే కుష్ఠరోగము వానిని విడిచెను గనుక వాడు శుద్ధ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అప్పుడాయనఎవనితోను ఏమియు చెప్పకు సుమ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కాని నీవు వెళ్లి వారికి సాక్ష్యార్థమై నీ దేహమును యాజకునికి కనబరచు కొని, నీవు శుద్ధుడవైన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షే నియమించిన కానుక లను సమర్పించుమని వానికి ఖండితముగా ఆజ్ఞాపించి వెంటనే వానిని పం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అయితే వాడు వెళ్లి దానిని గూర్చి విస్తారముగా ప్రకటించుటకును, ఆ సంగతి ప్రచురము చేయ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రంభించెను గనుక ఆయన ఇక పట్టణములో బహిరంగముగా ప్రవేశింపలేక, వె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2026-10-20T00:40:28Z</dcterms:created>
  <dcterms:modified xsi:type="dcterms:W3CDTF">2026-10-20T00:40:28Z</dcterms:modified>
  <dc:title>మార్కు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