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clanging bells of Time ! 
Night and day they never cease ; 
We are wearied with their chime, 
For they do not bring us peace ; 
And we hush our breath to hear, 
And we strain our eyes to see, 
If thy shores are drawing near : 
Eternity ! Eternit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 clanging bells of Time ! 
How their changes rise and fall ; 
But in undertone sublime, 
Sounding clearly through them all, 
Is a voice that must be heard, 
As our moments onward flee ; 
And it speaketh aye one word : 
Eternity ! Eternit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clanging bells of Time ! 
To their voices, loud and low, 
In a long, unresting line 
We are marching to and fro ; 
And we yearn for sight or sound 
Of the life that is to be, 
For thy breath doth wrap us round : 
Eternity ! Eternit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 clanging bells of Time ! 
Soon their notes will all be dumb, 
And in joy and peace sublime 
We shall feel the silence come ! 
And our souls their thirst will slake, 
And our eyes the King will see, 
When thy glorious morn shall break : 
Eternity ! Eternit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2026-07-30T13:54:17Z</dcterms:created>
  <dcterms:modified xsi:type="dcterms:W3CDTF">2026-07-30T13:54:17Z</dcterms:modified>
  <dc:title>Hymn : 1043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