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த்துநாளிலே கர்த்தர் உமது ஜெபத்தைக் கேட்பாராக; யாக்கோபின் தேவனுடைய நாமம் உமக்கு உயர்ந்த அடைக்கலமா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த்துநாளிலே கர்த்தர் உமது ஜெபத்தைக் கேட்பாராக; யாக்கோபின் தேவனுடைய நாமம் உமக்கு உயர்ந்த அடைக்கலமா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ரிசுத்த ஸ்தலத்திலிருந்து உமக்கு ஒத்தாசையனுப்பி சீயோனிலிருந்து உம்மை ஆதரிப்பார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செலுத்தும் காணிக்கைகளையெல்லாம் அவர் நினைத்து, உமது சர்வாங்க தகனபலியைப் பிரியமாய் ஏற்றுக்கொள்வாராக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து மனவிருப்பத்தின்படி உமக்குத் தந்தருளி, உமது ஆலோசனைகளையெல்லாம் நிறைவேற்றுவார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உமது இரட்சிப்பினால் மகிழ்ந்து, எங்கள் தேவனுடைய நாமத்திலே கொடியேற்றுவோம்; உமது வேண்டுதல்களையெல்லாம் கர்த்தர் நிறைவேற்றுவார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உமது இரட்சிப்பினால் மகிழ்ந்து, எங்கள் தேவனுடைய நாமத்திலே கொடியேற்றுவோம்; உமது வேண்டுதல்களையெல்லாம் கர்த்தர் நிறைவேற்றுவார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ாம் அபிஷேகம்பண்ணினவரை இரட்சிக்கிறார் என்பதை இப்பொழுது அறிந்திருக்கிறேன்; தமது வலதுகரம் செய்யும் இரட்சிப்பின் வல்லமைகளைக் காண்பித்து, தமது பரிசுத்த வானத்திலிருந்து அவருடைய ஜெபத்தைக் கேட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ாம் அபிஷேகம்பண்ணினவரை இரட்சிக்கிறார் என்பதை இப்பொழுது அறிந்திருக்கிறேன்; தமது வலதுகரம் செய்யும் இரட்சிப்பின் வல்லமைகளைக் காண்பித்து, தமது பரிசுத்த வானத்திலிருந்து அவருடைய ஜெபத்தைக் கேட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ர் இரதங்களைக்குறித்தும், சிலர் குதிரைகளைக் குறித்தும் மேன்மைபாராட்டுகிறார்கள்; நாங்களோ எங்கள் தேவனாகிய கர்த்தருடைய நாமத்தைக்குறித்தே மேன்மைபாராட்டுவ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ர் இரதங்களைக்குறித்தும், சிலர் குதிரைகளைக் குறித்தும் மேன்மைபாராட்டுகிறார்கள்; நாங்களோ எங்கள் தேவனாகிய கர்த்தருடைய நாமத்தைக்குறித்தே மேன்மைபாராட்டுவ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றிந்து விழுந்தார்கள்; நாங்களோ எழுந்து நிமிர்ந்து நிற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இரட்சியும்; நாங்கள் கூப்பிடுகிற நாளிலே ராஜா எங்களுக்குச் செவிகொடுப்ப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સંકટનાં દિવસોમાં યહોવા તારી પ્રાર્થના સાંભળી તને ઉત્તર આપો; યાકૂબનાં દેવ, સર્વ પ્રકા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પત્તિમાં તારી રક્ષ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ભલે તેઓ પોતાના પવિત્રસ્થાનમાંથી તેમની મદદ મોકલે અને તમને સિયોનમાંથી શકિત આપ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ારા કરેલા સર્વ અર્પણોને યાદ રાખી, અને તારું દહનાર્પણ સ્વીકા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ને તારી ઇચ્છા પ્રમાણે આપે અને તારી સર્વ યોજનાઓને પાર પા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ારી મુકિત અમને સુખી બનાવશે, આપણા દેવને નામે આપણી ધ્વજાઓ ચઢાવીશું; યહોવા તમારી બધી વિનંતિ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એ પોતે જેને અભિષિકત કર્યા છે, તેને વિજય અપાવે છે, તે પવિત્ર આકાશમાંથી પોતાના જમણા હાથની તાર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િતથી તેને જવાબ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ોઇ રાષ્ટો પોતાના સૈન્યો અને શસ્રો વિષે અભિમાન કરે છે, બીજા કોઇ તેમના રથો અને ઘોડાઓ પર અભિમાન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પણ અમે અમારા દેવમાં વિશ્વાસ રાખીએ છીએ. અમે અમારા યહોવાના નામના પોકાર કર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નમીને પડી ગયા છે; પણ આપણે અડગ ઊભા રહીશ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અમારા રાજાને વિજય આપો. અમે ભાર પૂર્વક વિનંતી કરીએ છીએ ત્યારે તમે જવાબ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2026-10-21T10:24:01Z</dcterms:created>
  <dcterms:modified xsi:type="dcterms:W3CDTF">2026-10-21T10:24:01Z</dcterms:modified>
  <dc:title>ગીતશાસ્ત્ર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