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Athaliah the mother of Ahaziah saw that her son was dead, she arose and destroyed all the seed roy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Athaliah the mother of Ahaziah saw that her son was dead, she arose and destroyed all the seed roy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ehosheba, the daughter of king Joram, sister of Ahaziah, took Joash the son of Ahaziah, and stole him from among the king's sons which were slain; and they hid him, even him and his nurse, in the bedchamber from Athaliah, so that he was not sl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ehosheba, the daughter of king Joram, sister of Ahaziah, took Joash the son of Ahaziah, and stole him from among the king's sons which were slain; and they hid him, even him and his nurse, in the bedchamber from Athaliah, so that he was not sl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ehosheba, the daughter of king Joram, sister of Ahaziah, took Joash the son of Ahaziah, and stole him from among the king's sons which were slain; and they hid him, even him and his nurse, in the bedchamber from Athaliah, so that he was not sl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as with her hid in the house of the LORD six years. And Athaliah did reign over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as with her hid in the house of the LORD six years. And Athaliah did reign over the l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venth year Jehoiada sent and fetched the rulers over hundreds, with the captains and the guard, and brought them to him into the house of the LORD, and made a covenant with them, and took an oath of them in the house of the LORD, and showed them the king's 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venth year Jehoiada sent and fetched the rulers over hundreds, with the captains and the guard, and brought them to him into the house of the LORD, and made a covenant with them, and took an oath of them in the house of the LORD, and showed them the king's 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venth year Jehoiada sent and fetched the rulers over hundreds, with the captains and the guard, and brought them to him into the house of the LORD, and made a covenant with them, and took an oath of them in the house of the LORD, and showed them the king's s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ommanded them, saying, This is the thing that all of you shall do; A third part of you that enter in on the sabbath shall even be keepers of the watch of the king's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ommanded them, saying, This is the thing that all of you shall do; A third part of you that enter in on the sabbath shall even be keepers of the watch of the king's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 third part shall be at the gate of Sur; and a third part at the gate behind the guard: so shall all of you keep the watch of the house, that it be not broken dow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 third part shall be at the gate of Sur; and a third part at the gate behind the guard: so shall all of you keep the watch of the house, that it be not broken dow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wo parts of all you that go forth on the sabbath, even they shall keep the watch of the house of the LORD about the k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wo parts of all you that go forth on the sabbath, even they shall keep the watch of the house of the LORD about the k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shall compass the king round about, every man with his weapons in his hand: and he that comes within the ranges, let him be slain: and be all of you with the king as he goes out and as he comes 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shall compass the king round about, every man with his weapons in his hand: and he that comes within the ranges, let him be slain: and be all of you with the king as he goes out and as he comes 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shall compass the king round about, every man with his weapons in his hand: and he that comes within the ranges, let him be slain: and be all of you with the king as he goes out and as he comes 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aptains over the hundreds did according to all things that Jehoiada the priest commanded: and they took every man his men that were to come in on the sabbath, with them that should go out on the sabbath, and came to Jehoiada the prie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aptains over the hundreds did according to all things that Jehoiada the priest commanded: and they took every man his men that were to come in on the sabbath, with them that should go out on the sabbath, and came to Jehoiada the pries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aptains over the hundreds did according to all things that Jehoiada the priest commanded: and they took every man his men that were to come in on the sabbath, with them that should go out on the sabbath, and came to Jehoiada the prie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the captains over hundreds did the priest give king David's spears and shields, that were in the temple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the captains over hundreds did the priest give king David's spears and shields, that were in the temple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guard stood, every man with his weapons in his hand, round about the king, from the right corner of the temple to the left corner of the temple, along by the altar and the tem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guard stood, every man with his weapons in his hand, round about the king, from the right corner of the temple to the left corner of the temple, along by the altar and the tem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brought forth the king's son, and put the crown upon him, and gave him the testimony; and they made him king, and anointed him; and they clapped their hands, and said, God save the k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brought forth the king's son, and put the crown upon him, and gave him the testimony; and they made him king, and anointed him; and they clapped their hands, and said, God save the k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brought forth the king's son, and put the crown upon him, and gave him the testimony; and they made him king, and anointed him; and they clapped their hands, and said, God save the k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Athaliah heard the noise of the guard and of the people, she came to the people into the temple of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Athaliah heard the noise of the guard and of the people, she came to the people into the temple of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looked, behold, the king stood by a pillar, as the manner was, and the princes and the trumpeters by the king, and all the people of the land rejoiced, and blew with trumpets: and Athaliah rent her clothes, and cried, Treason, Treas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looked, behold, the king stood by a pillar, as the manner was, and the princes and the trumpeters by the king, and all the people of the land rejoiced, and blew with trumpets: and Athaliah rent her clothes, and cried, Treason, Trea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looked, behold, the king stood by a pillar, as the manner was, and the princes and the trumpeters by the king, and all the people of the land rejoiced, and blew with trumpets: and Athaliah rent her clothes, and cried, Treason, Treas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Jehoiada the priest commanded the captains of the hundreds, the officers of the host, and said unto them, Have her forth without the ranges: and him that follows her kill with the sword. For the priest had said, Let her not be slain in the house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Jehoiada the priest commanded the captains of the hundreds, the officers of the host, and said unto them, Have her forth without the ranges: and him that follows her kill with the sword. For the priest had said, Let her not be slain in the house of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Jehoiada the priest commanded the captains of the hundreds, the officers of the host, and said unto them, Have her forth without the ranges: and him that follows her kill with the sword. For the priest had said, Let her not be slain in the house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aid hands on her; and she went by the way by the which the horses came into the king's house: and there was she slai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aid hands on her; and she went by the way by the which the horses came into the king's house: and there was she slai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hoiada made a covenant between the LORD and the king and the people, that they should be the LORD's people; between the king also and the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hoiada made a covenant between the LORD and the king and the people, that they should be the LORD's people; between the king also and the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of the land rejoiced, and the city was in quiet: and they slew Athaliah with the sword beside the king's ho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of the land rejoiced, and the city was in quiet: and they slew Athaliah with the sword beside the king's hou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even years old was Jehoash when he began to reig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சியாவின் தாயாகிய அத்தாலியாள் தன் குமாரன் இறந்துபோனதைக் கண்டபோது, எழும்பி ராஜவம்சஸ்தர்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 பண்ணி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ராம் என்னும் ராஜாவின் குமாரத்தியும் அகசியாவின் சகோதரியுமாகிய யோசேபாள், கொலையுண்ண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மாரரின் நடுவிலிருக்கிற அகசியாவின் மகனாகிய யோவாசைக் களவாய் எடுத்தாள்; அவன் கொல்லப்படா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யும் அவன் தாதியையும் அத்தாலியாளுக்குத் தெரியாமல் பள்ளி அறையில் ஒளித்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ளோடேகூட அவன் ஆறுவருஷம் கர்த்தருடைய ஆலயத்தில் ஒளித்துவைக்கப்பட்டிருந்தான்; அத்தாலி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மேல்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ழாம் வருஷத்திலே யோய்தா நூறு பேருக்கு அதிபதிகளையும் தலைவரையும் காவலாளரையும் அழை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ன்னிடத்தில் கர்த்தருடைய ஆலயத்திலே வரச்சொல்லி, அவர்களோடு உடன்படிக்கைபண்ணி,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ஆணையிடுவித்துக் கொண்டு, அவர்களுக்கு ராஜாவின் குமாரனைக் காண்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நோக்கி: நீங்கள் செய்யவேண்டிய காரியம் என்னவென்றால், ஓய்வுநாளில் முறைப்படி இங்கே 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மூன்றில் ஒருபங்கு ராஜாவின் அரமனைக் காவல் கா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ன்றில் ஒருபங்கு சூர் என்னும் வாசலிலும், மூன்றில் ஒருபங்கு காவலாளரின் காவலின் பிறகே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லுமிருந்து ஆலயக்காவலைப் பத்திரமாய்க் கா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டியே ஓய்வுநாளில் முறைப்படியே உங்களில் இரண்டுபங்குபேர், ராஜாவினிடத்தில் கர்த்தருடைய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 கா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அவரவர் தங்கள் ஆயுதங்களைக் கையிலே பிடித்தவர்களாய், ராஜாவைச் சுற்றிலும் வரிசையாய்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வேண்டும்; வரிசைகளுக்குள் புகுந்துவருகிறவன்; கொலைசெய்யப்படக்கடவன்; ராஜா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தும் உள்ளே வரும்போதும் நீங்கள் அவரோடே இ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ரியனாகிய யோய்தா கட்டளையிட்டபடியெல்லாம் நூறுபேருக்கு அதிபதிகள் செய்து, அவரவர் ஓய்வு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டி வருகிறவர்களும் முறைப்படி போகிறவர்களுமாகிய தங்கள் மனுஷரைக் கூட்டிக்கொண்டு,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ய்தாவினி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சாரியன் கர்த்தரின் ஆலயத்தில் தாவீதுராஜா வைத்திருந்த ஈட்டிகளையும் கேடகங்களையும் நூறு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டத்தில்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வலாளர் அவரவர் தங்கள் ஆயுதங்களைப் பிடித்தவர்களாய், ஆலயத்தின் வலதுபக்கம்தொடங்கி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க்கமட்டும், பலிபீடத்திற்கு எதிராகவும் ஆலயத்திற்கு எதிராகவும் ராஜாவைச் சுற்றிலும்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ன்: ராஜகுமாரனை வெளியே கொண்டுவந்து, கிரீடத்தை அவன்மேல் வைத்து, சாட்சியின் ஆக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யிலே கொடுத்தான்; இப்படி அவனை ராஜாவாக்கி அபிஷேகம்பண்ணி: ராஜா வாழ்க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ஓடிவருகிற ஜனங்கள் செய்த ஆரவாரத்தை அத்தாலியாள் கேட்டபோது: அவள் கர்த்தருடைய ஆலய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ராஜா முறைமையின்படியே தூணண்டையிலே நிற்கிறதையும், ராஜாவண்டையில் நிற்கிற பிரபு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ம் ஊதுகிறவர்களையும், தேசத்து ஜனங்கள் எல்லாரும் சந்தோஷப்பட்டு எக்காளம் ஊதுகிறதையும் கண்டவு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லியாள் தன் வஸ்திரங்களைக் கிழித்துக்கொண்டு: துரோகம் துரோகம் என்று கூவி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சாரியனாகிய யோய்தா ராணுவத்தலைவராகிய நூறுபேருக்கு அதிபதிகளானவர்களுக்குக் கட்டளையிட்டு: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களுக்குப் புறம்பே கொண்டுபோங்கள்; இவளைப் பின்பற்றுகிறவனைப் பட்டயத்தாலே வெட்டி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கர்த்தருடைய ஆலயத்தில் அவளைக் கொல்லலாகாது என்று ஆசாரியன்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அவளுக்கு இடம் உண்டாக்கினபோது, ராஜாவின் அரமனைக்குள் குதிரைகள் பிரவேசிக்கிற வழியி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யில், அவளைக் கொன்று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யோய்தா, அவர்கள் கர்த்தருடைய ஜனமாயிருக்கும்படிக்கு, ராஜாவும் ஜனங்களும் கர்த்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ண்ணவும், ராஜாவும் ஜனங்களும் ஒருவரோடொருவர் உடன்படிக்கைபண்ணவு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தேசத்தின் ஜனங்கள் எல்லாரும் பாகாலின் கோவிலில் போய், அதை இடித்து, அதின் பலிபீட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விக்கிரகங்களையும் முற்றிலும் உடைத்து, பாகாலின் பூஜாசாரியாகிய மாத்தானைப் பலிபீட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க் கொன்று போட்டார்கள். ஆசாரியன் கர்த்தருடைய ஆலயத்தை விசாரிக்கும் உத்தியோக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றுபேருக்கு அதிபதிகளையும் தலைவரையும் காவலாளரையும் தேசத்தின் ஜனங்களையும் கூட்டி,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ருந்து இறங்கப் பண்ணி, அவனைக் காவலாளரின் வாசல் வழியாய் ராஜ அரமனைக்கு அ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 அங்கே அவன் ராஜாக்களுடைய சிங்காசனத்தின்மேல்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சத்தின் ஜனங்கள் எல்லாரும் மகிழ்ந்து நகரம் அமைதலாயிற்று. அத்தாலியாளையோ ராஜாவின் அரமனைய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வாஸ் ராஜாவாகிறபோது ஏழு 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2026-09-18T02:45:23Z</dcterms:created>
  <dcterms:modified xsi:type="dcterms:W3CDTF">2026-09-18T02:45:23Z</dcterms:modified>
  <dc:title>2 இராஜாக்கள்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