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I will praise you with my whole heart: before the gods will I sing praise unto you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I will worship toward your holy temple, and praise your name for your loving kindness and for your truth: for you have magnified your word above all your name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I will worship toward your holy temple, and praise your name for your loving kindness and for your truth: for you have magnified your word above all your name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I will worship toward your holy temple, and praise your name for your loving kindness and for your truth: for you have magnified your word above all your name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In the day when I cried you answered me, and strengthened me with strength in my soul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In the day when I cried you answered me, and strengthened me with strength in my soul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ll the kings of the earth shall praise you, O LORD, when they hear the words of your mouth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ll the kings of the earth shall praise you, O LORD, when they hear the words of your mouth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Yea, they shall sing in the ways of the LORD: for great is the glory of the LORD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ough the LORD be high, yet has he respect unto the lowly: but the proud he knows far off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ough the LORD be high, yet has he respect unto the lowly: but the proud he knows far off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ough I walk in the midst of trouble, you will revive me: you shall stretch forth yours hand against the wrath of mine enemies, and your right hand shall save me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ough I walk in the midst of trouble, you will revive me: you shall stretch forth yours hand against the wrath of mine enemies, and your right hand shall save me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 LORD will perfect that which concerns me: your mercy, O LORD, endures for ever: forsake not the works of yours own hands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 LORD will perfect that which concerns me: your mercy, O LORD, endures for ever: forsake not the works of yours own hands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401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ம்மை என் முழுஇருதத்தோடும் துதிப்பேன்; தேவர்களுக்கு முன்பாக உம்மைக் கீர்த்தனம்பண்ண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மது பரிசுத்த ஆலயத்திற்கு நேராக நான் பணிந்து உமது கிருபையினிமித்தமும் உமது உண்மையினிமித்த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மது நாமத்தைத் துதிப்பேன்; உமது சகல பிரஸ்தாபத்தைப் பார்க்கிலும் உமது வார்த்தையை ந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கிமைப்படுத்தியிருக்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கூப்பிட்ட நாளிலே எனக்கு மறுஉத்தரவு அருளினீர்; என் ஆத்துமாவிலே பலன்தந்து என்னை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ைரியப்படுத்தினீர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ாவே, பூமியின் ராஜாக்களெல்லாரும் உமது வாயின் வார்த்தைகளைக் கேட்கும்போது உம்மை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ுதிப்ப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ின் மகிமை பெரிதாயிருப்பதினால், அவர்கள் கர்த்தரின் வழிகளைப் பாட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உயர்ந்தவராயிருந்தும், தாழ்மையுள்ளவனை நோக்கிப் பார்க்கிறார்; மேட்டிமையானவனைய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ூரத்திலிருந்து அறி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துன்பத்தின் நடுவில் நடந்தாலும் நீர் என்னை உயிர்ப்பிப்பீர்; என் சத்துருக்களின் கோபத்த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ரோதமாக உமது கையை நீட்டுவீர்; உமது வலதுகரம் என்னை இரட்சி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எனக்காக யாவையும் செய்து முடிப்பார்; கர்த்தாவே, உமது கிருபை என்றுமுள்ளது; உமது கரத்த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ிரியைகளை நெகிழவிடாதிருப்பீர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2026-09-17T05:43:49Z</dcterms:created>
  <dcterms:modified xsi:type="dcterms:W3CDTF">2026-09-17T05:43:49Z</dcterms:modified>
  <dc:title>சங்கீதம் : 138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