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 ஆராயப்படுகிறவைகளு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 உள்ள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 தெரிய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 செய்யப்பட்டவை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 அவருடைய நாமம் பரிசுத்தமும் பயங்கரமுமா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 நற்புத்தியுண்டு; அவர் புகழ்ச்சி என்றைக்கும் நிற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! ન્યાયીઓની સભામાં અને મંડળીઓમાં હું ખરા હૃદયથી યહોવાનો આભાર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કાર્યો મહાન છે; લોકોને જે સારી વસ્તુઓ જોઇએ છે જે દેવ પાસેથ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કાર્યો તેજસ્વી અને અદ્ભૂત છે. અને તેની નિષ્પક્ષતા સદા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ે તેના ચમત્કારોને અવિસ્મરણીય સ્મૃતિ બનાવી દીધાં છે. યહોવા દયાળુ અને કૃપાથી ભરપ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તેના અનુયાયીઓને ખોરાક પૂરો પાડે છે, અને તે પોતાના વચનોને કદી ભૂલ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તેના લોકોને બીજા રાષ્ટોની જમીન આપી છે. અનેે આ રીતે તેમને તેના સાર્મથ્યભર્યા કૃત્યો દેખાડ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ણે જે કાંઇ કર્યુ છે તેમાં સત્યતા અને ન્યાય છે; તેમની સર્વ આજ્ઞાઓ વિશ્વાસ યોગ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ારણ, આ નિયમો સત્યમાંથી અને વિશ્વાસુપણામાંથી ઉદૃભવ્યા છે; તેઓ સદાને માટે અચળ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ે તેના લોકોને ઉદ્ધાર મોકલ્યો છે; અનેે તેમણે તેઓની સાથે એક સનાતન કરાર બનાવ્યો છે. તેમ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તથા ભયાવહ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માટે માન અને ડરથી ડહાપણ શરૂ થાય છે. જે લોકો તેના આદેશોનું પાલન કરે છે તેઓ ડાહ્યા છે.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દાય સ્તુતિના ગાન ગવાતા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2026-10-20T09:23:21Z</dcterms:created>
  <dcterms:modified xsi:type="dcterms:W3CDTF">2026-10-20T09:23:21Z</dcterms:modified>
  <dc:title>ગીતશાસ્ત્ર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