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ூன்ற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ுந்துகிடக்கிற அதின்மேல் ஆகாயத்துப் பறவைகளெல்லாம் தாபரித்தன; அதின் கொம்புகளின்மேல் வெளியின் மிருகங்களெல்லாம் தங்க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ுந்துகிடக்கிற அதின்மேல் ஆகாயத்துப் பறவைகளெல்லாம் தாபரித்தன; அதின் கொம்புகளின்மேல் வெளியின் மிருகங்களெல்லாம் தங்கி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തിനൊന്നാം ആണ്ടു, മൂന്നാം മാസം, ഒന്നാം തിയ്യതി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മിസ്രയീംരാജാവായ ഫറവോനോടും അവന്റെ പുരുഷാരത്തോടും പറയേണ്ടതു: നിന്റെ മഹത്വ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ആർക്കു സമൻ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ശ്ശൂർ ലെബാനോനിൽ ഭംഗിയുള്ള കൊമ്പുകളോടും തണലുള്ള ഇലകളോടും പൊക്കത്തിലുള്ള വളർച്ചയോടും കൂടിയ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വദാരുവായിരുന്നുവല്ലോ; അതിന്റെ തുഞ്ചം മേഘങ്ങളോളം എത്ത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െള്ളം അതിനെ വളർത്തി ആഴി അതിനെ ഉയരുമാറാക്കി; അതിന്റെ നദികൾ തോട്ടത്തെ ചുറ്റി ഒഴുകി, അത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ുക്കുകളെ വയലിലെ സകല വൃക്ഷങ്ങളുടെയും അടുക്കലേക്കു അയച്ച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കൊണ്ടു അതു വളർന്നു വയലിലെ സകലവൃക്ഷങ്ങളെക്കാളും പൊങ്ങി; അതു വെള്ളത്തിന്റെ പെരുപ്പ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ർന്നു തന്റെ കൊമ്പുകളെ പെരുക്കി ചില്ലികളെ നീ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ിന്റെ ചില്ലികളിൽ ആകാശത്തിലെ പറവ ഒക്കെയും കൂടുണ്ടാക്കി; അതിന്റെ കൊമ്പുകളുടെ കീഴെ കാട്ടുമൃ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പെറ്റുകിടന്നു; അതിന്റെ തണലിൽ വലിയ ജാതികളൊക്കെയും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ങ്ങനെ അതിന്റെ വേർ വളരെ വെള്ളത്തിന്നരികെ ആയിരുന്നതുകൊണ്ടു അതു വലുതായി കൊമ്പുകളെ നീ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ാഭ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ൈവത്തിന്റെ തോട്ടത്തിലെ ദേവദാരുക്കൾക്കു അതിനെ മറെപ്പാൻ കഴിഞ്ഞില്ല; സരളവൃക്ഷങ്ങൾ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മ്പുകളോടു തുല്യമായിരുന്നില്ല; അരിഞ്ഞിൽവൃക്ഷങ്ങൾ അതിന്റെ ചില്ലികളോടു ഒത്തിരുന്നില്ല;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ട്ടത്തിലെ ഒരു വൃക്ഷവും ഭംഗിയിൽ അതിനോടു സമമായിര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ൊമ്പുകളുടെ പെരുപ്പം കൊണ്ടു ഞാൻ അതിന്നു ഭംഗിവരുത്തിയതിനാൽ ദൈവത്തിന്റെ തോട്ടമായ ഏദെന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ൃക്ഷങ്ങളും അതിനോടു അസൂ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കൊണ്ടു യഹോവയായ കർത്താവു ഇപ്രകാരം അരുളിച്ചെയ്യുന്നു: അതു വളർന്നുപൊങ്ങി തുഞ്ചം മേഘങ്ങള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ട്ടി അതിന്റെ ഹൃദയം തന്റെ വളർച്ചയിങ്കൽ ഗർവ്വിച്ചുപോയ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അതിനെ ജാതികളിൽ ബലവാനായവന്റെ കയ്യിൽ ഏല്പിക്കും; അവൻ അതിനോടു ഇടപെടും; അതിന്റെ ദുഷ്ടത 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തിനെ തള്ളിക്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നീ മഹത്വത്തിലും വലിപ്പത്തിലും ഏദെനിലെ വൃക്ഷങ്ങളിൽ ഏതിനോടു തുല്യമാകുന്നു? എന്നാൽ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ദെനിലെ വൃക്ഷങ്ങളോടുകൂടെ ഭൂമിയുടെ അധോഭാഗത്തു ഇറങ്ങിപ്പോകേണ്ടിവരും; വാളാൽ നിഹതന്മാരായവരോടുകൂടെ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ഗ്രചർമ്മികളുടെ ഇടയിൽ കിടക്കും. ഇതു ഫറവോനും അവന്റെ സകലപുരുഷാരവും തന്നേ എാ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ജാതികളിൽ ഉഗ്രന്മാരായ അന്യജാതിക്കാർ അതിനെ വെട്ടി തള്ളിയിട്ടു; അതിന്റെ കൊമ്പുകൾ മലകളിലും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വരകളിലും വീണു; അതിന്റെ ശാഖകൾ ദേശത്തിലെ എല്ലാതോടുകളുടെയും അരികത്തു ഒടിഞ്ഞുകിടക്കുന്നു; ഭൂമി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കളും അതിന്റെ തണൽ വിട്ടിറങ്ങി അതിനെ ഉപേക്ഷി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ീണുകിടക്കുന്ന അതിന്റെ തടിമേൽ ആകാശത്തിലെ പറവ ഒക്കെയും പാർക്കും; അതിന്റെ കൊമ്പുകളുടെ ഇടയ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ുമൃഗം ഒക്കെയ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െള്ളത്തിന്നരികെയുള്ള സകലവൃക്ഷങ്ങളും ഉയരം ഹേതുവായി ഗർവ്വിക്കയോ തുഞ്ചം മേഘങ്ങളോളം നീട്ടു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കുടിക്കുന്നവരായ അവരുടെ സകലബലശാലികളും തങ്ങളുടെ ഉയർച്ചയിങ്കൽ നിഗളിച്ചു നിൽക്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ാതിരിക്കേണ്ടതിന്നു തന്നേ; അവരൊക്കെയും മനുഷ്യപുത്രന്മാരുടെ ഇടയിൽ കുഴിയിൽ ഇറങ്ങുന്നവര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ുടെ അധോഭാഗത്തു മരണത്തിന്നു ഏല്പ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യായ കർത്താവു ഇപ്രകാരം അരുളിച്ചെയ്യുന്നു: അതു പാതാളത്തിൽ ഇറങ്ങിപ്പോയ നാളിൽ ഞാൻ ഒരു വില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പ്പിച്ചു; അതിന്നുവേണ്ടി ആഴത്തെ മൂടി പെരുവെള്ളം കെട്ടിനില്പാൻ തക്കവണ്ണം അതിന്റെ നദികളെ തടു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നിമിത്തം ഞാൻ ലെബാനോനെ കറുപ്പുടുപ്പിച്ചു; കാട്ടിലെ സകല വൃക്ഷങ്ങളും അതുനിമിത്തം ക്ഷീണിച്ചു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അതിനെ കുഴിയിൽ ഇറങ്ങുന്നവരോടുകൂടെ പാതാളത്തിൽ തള്ളിയിട്ടപ്പോൾ, അതിന്റെ വീഴ്ച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ക്കത്തിങ്കൽ ഞാൻ ജാതികളെ നടുങ്ങുമാറാക്കി; ഏദെനിലെ സകല വൃക്ഷങ്ങളും ലെബാനോനിലെ ശ്രേഷ്ഠ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മവുമായി വെള്ളം കുടിക്കുന്ന സകലവൃക്ഷങ്ങളും ഭൂമിയുടെ അധോഭാഗത്തു ആശ്വാസം 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യും അതിനോടുകൂടെ വാളാൽ നിഹതന്മാരായവരുടെ അടുക്കൽ പാതാളത്തിൽ ഇറങ്ങിപ്പോയി; അതിന്റെ തുണ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നിഴലിൽ ജാതികളുടെ മദ്ധ്യേ പാർത്ത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2026-10-21T09:37:46Z</dcterms:created>
  <dcterms:modified xsi:type="dcterms:W3CDTF">2026-10-21T09:37:46Z</dcterms:modified>
  <dc:title>യെഹെസ്കേൽ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