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presProps" Target="presProps.xml"/>
  <Relationship Id="rId66" Type="http://schemas.openxmlformats.org/officeDocument/2006/relationships/viewProps" Target="viewProps.xml"/>
  <Relationship Id="rId67"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உங்கள் பிதாக்களின் தேவனாகிய கர்த்தர் உங்களுக்குச் சுதந்தரிக்கக் கொடுக்கிற தேசத்திலே, நீங்கள் பூமியில் உயிரோடிருக்கும் நாளெல்லாம் கைக்கொண்டு நடக்கவேண்டிய கட்டளைகளும் நியாயங்களுமாவ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உங்கள் பிதாக்களின் தேவனாகிய கர்த்தர் உங்களுக்குச் சுதந்தரிக்கக் கொடுக்கிற தேசத்திலே, நீங்கள் பூமியில் உயிரோடிருக்கும் நாளெல்லாம் கைக்கொண்டு நடக்கவேண்டிய கட்டளைகளும் நியாயங்களுமாவ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ங்கள் துரத்திவிடும் ஜாதிகள் தங்கள் தேவர்களைச் சேவித்த உயர்ந்த மலைகளின்மேலும், மேடுகளின்மேலும், பச்சையான சகல மரங்களின் கீழுமுள்ள இடங்களையெல்லாம் முற்றிலும் அழித்து,]]></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நீங்கள் துரத்திவிடும் ஜாதிகள் தங்கள் தேவர்களைச் சேவித்த உயர்ந்த மலைகளின்மேலும், மேடுகளின்மேலும், பச்சையான சகல மரங்களின் கீழுமுள்ள இடங்களையெல்லாம் முற்றிலும் அழித்து,]]></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பலிபீடங்களை இடித்து, அவர்கள் சிலைகளைத் தகர்த்து, அவர்கள் தோப்புகளை அக்கினியால் சுட்டெரித்து, அவர்கள் தேவர்களின் விக்கிரகங்களை நொறுக்கி, அவைகளின் பேரும் அவ்விடத்தில் இராமல் அழியும்படி செய்யக்கடவீ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அவர்கள் பலிபீடங்களை இடித்து, அவர்கள் சிலைகளைத் தகர்த்து, அவர்கள் தோப்புகளை அக்கினியால் சுட்டெரித்து, அவர்கள் தேவர்களின் விக்கிரகங்களை நொறுக்கி, அவைகளின் பேரும் அவ்விடத்தில் இராமல் அழியும்படி செய்யக்கடவீ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உங்கள் தேவனாகிய கர்த்தருக்கு நீங்கள் அப்படிச் செய்யாமல்,]]></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தம்முடைய நாமம் விளங்கும்படி, உங்கள் சகல கோத்திரங்களிலும் தெரிந்துகொள்ளும் ஸ்தானமாகிய அவருடைய வாசஸ்தலத்தையே நாடி, அங்கே போய்,]]></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உங்கள் தேவனாகிய கர்த்தர் தம்முடைய நாமம் விளங்கும்படி, உங்கள் சகல கோத்திரங்களிலும் தெரிந்துகொள்ளும் ஸ்தானமாகிய அவருடைய வாசஸ்தலத்தையே நாடி, அங்கே போய்,]]></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ங்கே உங்கள் சர்வாங்க தகனங்களையும், உங்கள் பலிகளையும், தசமபாகங்களையும், உங்கள் கை ஏறெடுத்துப் படைக்கும் படைப்புகளையும், உங்கள் பொருத்தனைகளையும், உங்கள் உற்சாகபலிகளையும், உங்கள் ஆடுமாடுகளின் தலையீற்றுகளையும் கொண்டுவந்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ங்கே உங்கள் தேவனாகிய கர்த்தருடைய சந்நிதியிலே புசித்து, நீங்கள் கையிட்டுச் செய்ததும், உங்கள் தேவனாகிய கர்த்தர் உங்களை ஆசீர்வதித்ததுமான யாவுக்காகவும் நீங்களும் உங்கள் குடும்பத்தாரும் சந்தோஷப்படுவீர்களாக.]]></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ங்கே உங்கள் தேவனாகிய கர்த்தருடைய சந்நிதியிலே புசித்து, நீங்கள் கையிட்டுச் செய்ததும், உங்கள் தேவனாகிய கர்த்தர் உங்களை ஆசீர்வதித்ததுமான யாவுக்காகவும் நீங்களும் உங்கள் குடும்பத்தாரும் சந்தோஷப்படுவீர்களாக.]]></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இங்கே இந்நாளில் நாம் அவனவன் தன்தன் பார்வைக்குச் சரியானதையெல்லாம் செய்கிறதுபோல நீங்கள் செய்யாதிருப்பீர்களாக.]]></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உங்கள் தேவனாகிய கர்த்தர் உங்களுக்குக் கொடுக்கும் இளைப்பாறுதலிலும் சுதந்தரத்திலும் நீங்கள் இன்னும் பிரவேசிக்கவில்லையே.]]></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யோர்தானைக் கடந்துபோய், உங்கள் தேவனாகிய கர்த்தர் உங்களுக்குச் சுதந்தரிக்கக் கொடுக்கும் தேசத்தில் குடியேறும்போதும், சுற்றிலும் இருக்கிற உங்கள் சத்துருக்களையெல்லாம் அவர் விலக்கி, உங்களை இளைப்பாறப்பண்னுகிறதினால் நீங்கள் சுகமாய் வசித்திருக்கும் போதும்,]]></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நீங்கள் யோர்தானைக் கடந்துபோய், உங்கள் தேவனாகிய கர்த்தர் உங்களுக்குச் சுதந்தரிக்கக் கொடுக்கும் தேசத்தில் குடியேறும்போதும், சுற்றிலும் இருக்கிற உங்கள் சத்துருக்களையெல்லாம் அவர் விலக்கி, உங்களை இளைப்பாறப்பண்னுகிறதினால் நீங்கள் சுகமாய் வசித்திருக்கும் போதும்,]]></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உங்கள் தேவனாகிய கர்த்தர் தமது நாமம் விளங்கும்படி தெரிந்துகொள்ளும் ஓர் இடம் உண்டாயிருக்கும்; அங்கே நீங்கள் நான் உங்களுக்குக் கட்டளையிட்ட யாவையும் உங்கள் சர்வாங்க தகனங்களையும், உங்கள் பலிகளையும், உங்கள் தசம பாகங்களையும், உங்கள் கை ஏறெடுத்துப் படைக்கும் படைப்புகளையும், நீங்கள் கர்த்தருக்கு நேர்ந்துகொள்ளும் விசேஷித்த எல்லாப் பொருத்தனைகளையும் கொண்டுவந்து,]]></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ங்கள் தேவனாகிய கர்த்தருடைய சந்நிதியில் நீங்களும், உங்கள் குமாரரும், உங்கள் குமாரத்திகளும், உங்கள் வேலைக்காரரும், உங்கள் வேலைக்காரிகளும், உங்களோடு பங்கும் சுதந்தரமும் இல்லாமல் உங்கள் வாசல்களில் இருக்கிற லேவியனும் சந்தோஷப்படுவீர்களாக.]]></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ங்கள் தேவனாகிய கர்த்தருடைய சந்நிதியில் நீங்களும், உங்கள் குமாரரும், உங்கள் குமாரத்திகளும், உங்கள் வேலைக்காரரும், உங்கள் வேலைக்காரிகளும், உங்களோடு பங்கும் சுதந்தரமும் இல்லாமல் உங்கள் வாசல்களில் இருக்கிற லேவியனும் சந்தோஷப்படுவீர்களாக.]]></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கண்ட இடமெல்லாம் நீ உன் சர்வாங்க தகனபலிகளை இடாதபடிக்கு எச்சரிக்கையாயிரு.]]></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கோத்திரங்கள் ஒன்றில் கர்த்தர் தெரிந்துகொள்ளும் இடத்தில்மாத்திரம் நீ உன் சர்வாங்க தகனபலிகளையிட்டு, நான் உனக்குக் கற்பிக்கிற யாவையும் அங்கே செய்வாயாக.]]></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கோத்திரங்கள் ஒன்றில் கர்த்தர் தெரிந்துகொள்ளும் இடத்தில்மாத்திரம் நீ உன் சர்வாங்க தகனபலிகளையிட்டு, நான் உனக்குக் கற்பிக்கிற யாவையும் அங்கே செய்வாயாக.]]></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உன் தேவனாகிய கர்த்தர் உனக்கு அருளும் ஆசீர்வாதத்திற்குத்தக்கதாய், நீ உன் வாசல்களிலெங்கும் உன் இஷ்டப்படியே மிருகஜீவன்களை அடித்துப் புசிக்கலாம்; தீட்டுப்பட்டவனும் தீட்டுப்படாதவனும், அவைகளை, வெளிமானையும் கலைமானையும் புசிக்கிறதுபோல புசிக்கலாம்.]]></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ஆனாலும் உன் தேவனாகிய கர்த்தர் உனக்கு அருளும் ஆசீர்வாதத்திற்குத்தக்கதாய், நீ உன் வாசல்களிலெங்கும் உன் இஷ்டப்படியே மிருகஜீவன்களை அடித்துப் புசிக்கலாம்; தீட்டுப்பட்டவனும் தீட்டுப்படாதவனும், அவைகளை, வெளிமானையும் கலைமானையும் புசிக்கிறதுபோல புசிக்கலாம்.]]></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இரத்தத்தைமாத்திரம் புசிக்கவேண்டாம்; அதைத் தண்ணீரைப்போல் தரையிலே ஊற்றிவிடவேண்டும்.]]></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உன் தானியத்திலும் உன் திராட்சரசத்திலும் உன் எண்ணெயிலும் தசமபாகத்தையும், உன் ஆடுமாடுகளின் தலையீற்றுகளையும், நீ நேர்ந்துகொள்ளும் உன்னுடைய சகல பொருத்தனைகளையும், உன் உற்சாகக் காணிக்கைகளையும், உன் கை ஏறெடுத்துப் படைக்கும் படைப்புகளையும், நீ உன் வாசல்களில் புசிக்கவேண்டாம்.]]></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உன் தேவனாகிய கர்த்தர் தெரிந்துகொள்ளும் ஸ்தானத்தில் நீயும் உன் குமாரனும், உன் குமாரத்தியும், உன் வேலைக்காரனும், உன் வேலைக்காரியும், உன் வாசல்களில் இருக்கிற லேவியனும், உன் தேவனாகிய கர்த்தருடைய சந்நிதியில் அதைப் புசித்து, நீ கையிட்டுச் செய்யும் எல்லாக்காரியத்திலும் உன் தேவனாகிய கர்த்தருடைய சந்நிதியில் சந்தோஷப்படுவாயாக.]]></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நீ உன் தேசத்திலுருக்கும் நாளெல்லாம் லேவியனைக் கைவிடாதபடிக்கும் எச்சரிக்கையாயிரு.]]></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உன் தேவனாகிய கர்த்தர் உனக்குச் சொன்னபடி, உன் எல்லையை விஸ்தாரமாக்கும்போது, நீ இறைச்சி புசிக்க ஆசைகொண்டு, இறைச்சி புசிப்பேன் என்பாயானால், நீ உன் இஷ்டப்படி இறைச்சி புசிக்கலாம்.]]></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உன் தேவனாகிய கர்த்தர் உனக்குச் சொன்னபடி, உன் எல்லையை விஸ்தாரமாக்கும்போது, நீ இறைச்சி புசிக்க ஆசைகொண்டு, இறைச்சி புசிப்பேன் என்பாயானால், நீ உன் இஷ்டப்படி இறைச்சி புசிக்கலாம்.]]></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உன் தேவனாகிய கர்த்தர் உனக்குச் சொன்னபடி, உன் எல்லையை விஸ்தாரமாக்கும்போது, நீ இறைச்சி புசிக்க ஆசைகொண்டு, இறைச்சி புசிப்பேன் என்பாயானால், நீ உன் இஷ்டப்படி இறைச்சி புசிக்கலாம்.]]></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உன் தேவனாகிய கர்த்தர் தமது நாமம் விளங்கும்படி தெரிந்துகொள்ளும் ஸ்தானம் உனக்குத் தூரமானால், கர்த்தர் உனக்கு அளித்த உன் ஆடுமாடுகளில் எதையாகிலும் நான் உனக்கு விதித்தபடி நீ அடித்து, உன் இஷ்டப்படி உன் வாசல்களிலே புசிக்கலாம்.]]></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உன் தேவனாகிய கர்த்தர் தமது நாமம் விளங்கும்படி தெரிந்துகொள்ளும் ஸ்தானம் உனக்குத் தூரமானால், கர்த்தர் உனக்கு அளித்த உன் ஆடுமாடுகளில் எதையாகிலும் நான் உனக்கு விதித்தபடி நீ அடித்து, உன் இஷ்டப்படி உன் வாசல்களிலே புசிக்கலாம்.]]></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ளிமானையும் கலைமானையும் புசிக்கிறதுபோல நீ அதைப் புசிக்கலாம்; தீட்டுப்பட்டவனும் தீட்டுப்படாதவனும் அதைப் புசிக்கலாம்.]]></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வெளிமானையும் கலைமானையும் புசிக்கிறதுபோல நீ அதைப் புசிக்கலாம்; தீட்டுப்பட்டவனும் தீட்டுப்படாதவனும் அதைப் புசிக்கலாம்.]]></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ரத்தத்தைமாத்திரம் புசிக்காதபடிக்கு எச்சரிக்கையாயிரு; இரத்தமே உயிர்; மாம்சத்தோடே உயிரையும் புசிக்கவேண்டாம்.]]></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இரத்தத்தைமாத்திரம் புசிக்காதபடிக்கு எச்சரிக்கையாயிரு; இரத்தமே உயிர்; மாம்சத்தோடே உயிரையும் புசிக்கவேண்டாம்.]]></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அதை நீ சாப்பிடாமல் தண்ணீரைப் போல் தரையிலே ஊற்றிவிடவேண்டும்.]]></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 கர்த்தரின் பார்வைக்குச் செம்மையானதைச் செய்வதினால், நீயும் உனக்குப் பின்வரும் உன் பிள்ளைகளும் நன்றாயிருக்கும்படி நீ அதைச் சாப்பிடலாகாது.]]></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நீ கர்த்தரின் பார்வைக்குச் செம்மையானதைச் செய்வதினால், நீயும் உனக்குப் பின்வரும் உன் பிள்ளைகளும் நன்றாயிருக்கும்படி நீ அதைச் சாப்பிடலாகாது.]]></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உனக்குரிய பரிசுத்த வஸ்துக்களையும், உன் பொருத்தனைகளையும் கர்த்தர் தெரிந்துகொள்ளும் ஸ்தானத்திற்கு நீ கொண்டுவந்து,]]></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உனக்குரிய பரிசுத்த வஸ்துக்களையும், உன் பொருத்தனைகளையும் கர்த்தர் தெரிந்துகொள்ளும் ஸ்தானத்திற்கு நீ கொண்டுவந்து,]]></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ன் தேவனாகிய கர்த்தருடைய பலிபீடத்தின்மேல் உன் சர்வாங்க தகனபலிகளை மாம்சத்தோடும் இரத்தத்தோடும்கூடப் பலியிடக்கடவாய்; நீ செலுத்தும் மற்றப் பலிகளின் இரத்தமும் உன் தேவனாகிய கர்த்தருடைய பலிபீடத்தின்மேல் ஊற்றப்படக்கடவது; மாம்சத்தையோ நீ புசிக்கலாம்.]]></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உன் தேவனாகிய கர்த்தருடைய பலிபீடத்தின்மேல் உன் சர்வாங்க தகனபலிகளை மாம்சத்தோடும் இரத்தத்தோடும்கூடப் பலியிடக்கடவாய்; நீ செலுத்தும் மற்றப் பலிகளின் இரத்தமும் உன் தேவனாகிய கர்த்தருடைய பலிபீடத்தின்மேல் ஊற்றப்படக்கடவது; மாம்சத்தையோ நீ புசிக்கலாம்.]]></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 உன் தேவனாகிய கர்த்தரின் பார்வைக்கு நன்மையும் செம்மையுமானதைச் செய்வதினால், நீயும் உனக்குப் பின்வரும் உன் பிள்ளைகளும் என்றென்றைக்கும் நன்றாயிருக்கும்படிக்கு, நான் உனக்குக் கற்பிக்கிற இந்த எல்லா வார்த்தைகளையும் நீ கவனித்துக் கே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நீ உன் தேவனாகிய கர்த்தரின் பார்வைக்கு நன்மையும் செம்மையுமானதைச் செய்வதினால், நீயும் உனக்குப் பின்வரும் உன் பிள்ளைகளும் என்றென்றைக்கும் நன்றாயிருக்கும்படிக்கு, நான் உனக்குக் கற்பிக்கிற இந்த எல்லா வார்த்தைகளையும் நீ கவனித்துக் கேள்.]]></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ன் ஜாதிகளை உன் தேவனாகிய கர்த்தர் உனக்கு முன்பாகச் சங்கரிக்கும்போதும், நீ அவர்கள் தேசத்தைச் சுதந்தரித்து அதிலே குடியிருக்கும்போதும்,]]></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நீ சுதந்தரிக்கப்போகிற தேசத்தின் ஜாதிகளை உன் தேவனாகிய கர்த்தர் உனக்கு முன்பாகச் சங்கரிக்கும்போதும், நீ அவர்கள் தேசத்தைச் சுதந்தரித்து அதிலே குடியிருக்கும்போதும்,]]></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ர்கள் உனக்கு முன்பாக அழிக்கப்பட்டபின்பு, நீ அவர்களைப் பின்பற்றிச் சிக்கிக்கொள்ளாதபடிக்கும், இந்த ஜாதிகள் தங்கள் தேவர்களைச் சேவித்தபடி நானும் சேவிப்பேன் என்று சொல்லி அவர்களுடைய தேவர்களைக் குறித்துக் கேட்டு விசாரியாதபடிக்கும் எச்சரிக்கையாயிரு.]]></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ர்கள் உனக்கு முன்பாக அழிக்கப்பட்டபின்பு, நீ அவர்களைப் பின்பற்றிச் சிக்கிக்கொள்ளாதபடிக்கும், இந்த ஜாதிகள் தங்கள் தேவர்களைச் சேவித்தபடி நானும் சேவிப்பேன் என்று சொல்லி அவர்களுடைய தேவர்களைக் குறித்துக் கேட்டு விசாரியாதபடிக்கும் எச்சரிக்கையாயிரு.]]></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அவர்கள் உனக்கு முன்பாக அழிக்கப்பட்டபின்பு, நீ அவர்களைப் பின்பற்றிச் சிக்கிக்கொள்ளாதபடிக்கும், இந்த ஜாதிகள் தங்கள் தேவர்களைச் சேவித்தபடி நானும் சேவிப்பேன் என்று சொல்லி அவர்களுடைய தேவர்களைக் குறித்துக் கேட்டு விசாரியாதபடிக்கும் எச்சரிக்கையாயிரு.]]></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க்கு அப்படிச் செய்யாயாக; கர்த்தர் வெறுக்கிற அருவருப்பான யாவையும் அவர்கள் தங்கள் தேவர்களுக்குச் செய்து, தங்கள் குமாரரையும் தங்கள் குமாரத்திகளையும் தங்கள் தேவர்களுக்கு அக்கினியிலே சுட்டெரித்தா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உன் தேவனாகிய கர்த்தருக்கு அப்படிச் செய்யாயாக; கர்த்தர் வெறுக்கிற அருவருப்பான யாவையும் அவர்கள் தங்கள் தேவர்களுக்குச் செய்து, தங்கள் குமாரரையும் தங்கள் குமாரத்திகளையும் தங்கள் தேவர்களுக்கு அக்கினியிலே சுட்டெரித்தா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நான் உனக்கு விதிக்கிற யாவையும் செய்யும்படி கவனமாயிரு; நீ அதனோடே ஒன்றும் கூட்டவும் வேண்டாம், அதில் ஒன்றும் குறைக்கவும் வேண்டாம்.]]></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நான் உனக்கு விதிக்கிற யாவையும் செய்யும்படி கவனமாயிரு; நீ அதனோடே ஒன்றும் கூட்டவும் வேண்டாம், அதில் ஒன்றும் குறைக்கவும் வேண்டாம்.]]></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837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ಧರ್ಮೋಪದೇಶಕಾಂಡ : 12]]></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ನೀನು ಸ್ವಾಧೀನಮಾಡಿಕೊಳ್ಳುವದಕ್ಕೆ ನಿನ್ನ ಪಿತೃಗಳ ದೇವರಾದ ಕರ್ತನು ಕೊಡುವ ದೇಶದಲ್ಲಿ ನೀವು ಭೂಮಿಯ ಮೇಲೆ ಬದುಕು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ಸಗಳಲ್ಲೆಲ್ಲಾ ಲಕ್ಷಿಸಿ ಮಾಡತಕ್ಕ ನಿಯಮ ನ್ಯಾಯಗಳು ಇ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ನೀವು ಸ್ವಾಧೀನಮಾಡಿಕೊಳ್ಳುವ ಜನಾಂಗ ಗಳು ತಮ್ಮ ದೇವರುಗಳಿಗೆ ಎತ್ತರವಾದ ಬೆಟ್ಟಗಳ ಮೇಲೆಯೂ ಗುಡ್ಡಗಳ ಮೇಲೆಯೂ ಹಸು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ಲ್ಲಾ ಮರಗಳ ಕೆಳಗೂ ಸೇವೆಮಾಡಿದ ಸ್ಥಳಗಳನ್ನು, ನೀವು ಪೂರ್ಣವಾಗಿ ನಾಶಮಾ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ನೀವು ಅವರ ಬಲಿಪೀಠಗಳನ್ನು ಕೆಡವಿಹಾಕಿ ಅವರ ಸ್ತಂಭಗಳನ್ನು ಒಡೆದು ಅವರ ತೋಪುಗಳನ್ನು ಬೆಂಕಿಯಿಂದ ಸುಟ್ಟು ಅವರ ದೇವರು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ಗ್ರಹಗಳನ್ನು ಕಡಿದುಹಾಕಿ ಅವರ ಹೆಸರುಗಳನ್ನು ಆ ಸ್ಥಳಗಳೊಳಗಿಂದ ನಾಶಮಾ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ನೀವು ನಿಮ್ಮ ಕರ್ತನಾದ ದೇವರಿಗೆ ಹಾಗೆ ಮಾಡ 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ದರೆ ನಿಮ್ಮ ದೇವರಾದ ಕರ್ತನು ತನ್ನ ಹೆಸರನ್ನು ಇಡುವದಕ್ಕೆ ನಿಮ್ಮ ಎಲ್ಲಾ ಗೋತ್ರಗಳೊ ಳಗಿಂದ ಆದುಕೊಂಡ ಸ್ಥಳದಲ್ಲಿ ಆ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ವಾಸವನ್ನು ನೀವು ಹುಡುಕಿ ಅಲ್ಲಿಗೆ ಬರ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ಅಲ್ಲಿಗೆ ನಿಮ್ಮ ದಹನಬಲಿಗಳನ್ನೂ ನಿಮ್ಮ ಬಲಿಗಳನ್ನೂ ನಿಮ್ಮ ಕೈಗಳು ಎತ್ತುವ ಅರ್ಪಣೆಗಳನ್ನೂ ನಿಮ್ಮ ದಶಮಾಂಶ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 ಪ್ರಮಾಣಗಳನ್ನೂ ಉಚಿತವಾದ ಕಾಣಿಕೆಗಳನ್ನೂ ನಿಮ್ಮ ಪಶು ಕುರಿಗಳ ಚೊಚ್ಚಲಾದವುಗಳನ್ನೂ ತರ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ಅಲ್ಲಿ ನೀವು ನಿಮ್ಮ ದೇವರಾದ ಕರ್ತನ ಮುಂದೆ ತಿಂದು ನಿಮ್ಮ ಕುಟುಂಬಗಳ ಸಂಗಡ ನೀವು ನಿಮ್ಮ ದೇವರಾದ ಕರ್ತನು ನಿಮ್ಮ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ಶೀರ್ವದಿಸಿದ ಎಲ್ಲಾ ಕೈಕೆಲಸದಲ್ಲಿ ಸಂತೋಷಪ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ನಾವು ಈಗ ಇಲ್ಲಿ ಪ್ರತಿಯೊಬ್ಬನು ತನ್ನ ಸ್ವಂತ ದೃಷ್ಟಿಯಲ್ಲಿ ತೋರುವ ಪ್ರಕಾರ ಮಾಡುವಂತೆ ನೀವು ಮಾಡಬೇ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ನಿಮ್ಮ ದೇವರಾದ ಕರ್ತನು ನಿಮಗೆ ಕೊಡುವ ವಿಶ್ರಾಂತಿಗೂ ಸ್ವಾಸ್ತ್ಯಕ್ಕೂ ನೀವು ಇನ್ನೂ ಸೇರಲಿ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ಆದರೆ ನೀವು ಯೊರ್ದನನ್ನು ದಾಟಿದ ಮೇಲೆ ನಿಮ್ಮ ದೇವರಾದ ಕರ್ತನು ನಿಮಗೆ ಸ್ವಾಸ್ತ್ಯವಾಗಿ ಕೊಡುವ ದೇಶ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ವಾಸಮಾಡುವಾಗ ಆತನು ಸುತ್ತಲಿ ರುವ ಎಲ್ಲಾ ಶತ್ರುಗಳಿಂದ ನಿಮ್ಮನ್ನು ತಪ್ಪಿಸಿ ನಿಮಗೆ ವಿಶ್ರಾಂತಿ ಕೊಟ್ಟ ಮೇ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ನೀವು ಸುರಕ್ಷಿತವಾಗಿ ವಾಸಿಸುವಾಗ ನಿಮ್ಮ ದೇವರಾದ ಕರ್ತನು ತನ್ನ ಹೆಸರಿನ ನಿವಾಸಕ್ಕೆ ಆದುಕೊಳ್ಳುವ ಸ್ಥಳವಿರು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ಲ್ಲಿಗೆ ನಾನು ನಿಮಗೆ ಆಜ್ಞಾಪಿಸುವದನ್ನೆಲ್ಲಾ ಅಂದರೆ ನಿಮ್ಮ ದಹನ ಬಲಿಗಳನ್ನೂ ಬಲಿಗಳನ್ನೂ ನಿಮ್ಮ ದಶಮಾಂಶಗಳನ್ನೂ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 ಎತ್ತುವ ಅರ್ಪಣೆಗಳನ್ನೂ ನೀವು ಕರ್ತನಿಗೆ ಮಾಡುವ ಎಲ್ಲಾ ಶ್ರೇಷ್ಠ ಪ್ರಮಾಣಗಳನ್ನೂ ತರ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ಅಲ್ಲಿ ನೀವು ನಿಮ್ಮ ದೇವರಾದ ಕರ್ತನ ಮುಂದೆ ಸಂತೋಷವಾಗಿರಬೇಕು; ನೀವೂ ನಿಮ್ಮ ಕುಮಾರ ಕುಮಾರ್ತೆಯರೂ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ಸದಾಸಿಯರೂ; ನಿಮ್ಮ ಬಾಗಲುಗಳಲ್ಲಿರುವ ಲೇವಿಯನು ಸಹ. ಅವನಿಗೆ ನಿಮ್ಮ ಸಂಗಡ ಪಾಲೂ ಸ್ವಾಸ್ತ್ಯವೂ ಇ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ನೀನು ಕಂಡ ಎಲ್ಲಾ ಸ್ಥಳಗಳಲ್ಲಿ ನಿನ್ನ ದಹನ ಬಲಿಗಳನ್ನು ಅರ್ಪಿಸದ ಹಾಗೆ ನೋಡಿ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ಕರ್ತನು ನಿನ್ನ ಗೋತ್ರಗಳಲ್ಲಿ ಒಂದನ್ನು ಆದು ಕೊಳ್ಳುವ ಸ್ಥಳದಲ್ಲೇ ನಿನ್ನ ದಹನಬಲಿಗಳನ್ನು ಅರ್ಪಿಸಬೇಕು; ಅಲ್ಲೇ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ಗೆ ಆಜ್ಞಾಪಿಸು ವದನ್ನೆಲ್ಲಾ ಮಾ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ಆದರೂ ನಿನ್ನ ದೇವರಾದ ಕರ್ತನು ನಿನಗೆ ಕೊಟ್ಟ ಆಶೀರ್ವಾದದ ಪ್ರಕಾರ ನಿನಗೆ ಮನಸ್ಸಿದ್ದಷ್ಟು ಮಾಂಸವನ್ನು ನಿನ್ನ ಎ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ಗಲುಗಳಲ್ಲಿ ಕೊಯ್ದು ತಿನ್ನಬಹುದು; ಜಿಂಕೆ ಕಡವೆ ಗಳ ಹಾಗೆಯೇ ಶುದ್ಧನೂ ಅಶುದ್ಧನೂ ಅದನ್ನು ತಿನ್ನ ಬಹು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ರಕ್ತವನ್ನು ಮಾತ್ರ ತಿನ್ನಬೇಡಿರಿ, ಅದನ್ನು ನೀರಿನಂತೆ ನೆಲಕ್ಕೆ ಚೆಲ್ಲ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ನಿನ್ನ ಧಾನ್ಯ ದ್ರಾಕ್ಷಾರಸ ಎಣ್ಣೆಗಳ ದಶಮಾಂಶ ವನ್ನೂ ನಿನ್ನ ಪಶು ಕುರಿಗಳ ಚೊಚ್ಚಲಾದವುಗಳನ್ನೂ ನೀನು ಮಾಡುವ ಎ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ಮಾಣಗಳನ್ನೂ ಉಚಿತ ವಾದ ಕಾಣಿಕೆಗಳನ್ನೂ ಕೈ ಎತ್ತುವ ಅರ್ಪಣೆಯನ್ನೂ ನಿನ್ನ ಬಾಗಲುಗಳಲ್ಲಿ ತಿನ್ನಬೇ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ಅವುಗಳನ್ನು ನಿನ್ನ ದೇವರಾದ ಕರ್ತನ ಮುಂದೆ ನಿನ್ನ ದೇವರಾದ ಕರ್ತನು ಆದುಕೊಳ್ಳುವ ಸ್ಥಳದಲ್ಲಿ ನೀನೂ ನಿನ್ನ ಮಗನೂ ಮಗ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ಸನೂ ದಾಸಿಯೂ ನಿನ್ನ ಬಾಗಲುಗಳ ಲ್ಲಿರುವ ಲೇವಿಯನೂ ತಿನ್ನಬೇಕು; ಆಗ ನಿನ್ನ ಎಲ್ಲಾ ಕೈ ಕೆಲಸದಲ್ಲಿ ನಿನ್ನ ದೇವರಾದ ಕರ್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 ನೀನು ಸಂತೋಷಪಡ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ನೀನು ಭೂಮಿಯ ಮೇಲೆ ಜೀವಿಸುವ ವರೆಗೆ ಲೇವಿಯನನ್ನು ಬಿಟ್ಟುಬಿಡದ ಹಾಗೆ ನೋಡಿ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ನಿನ್ನ ದೇವರಾದ ಕರ್ತನು ನಿನಗೆ ವಾಗ್ದಾನ ಮಾಡಿದ ಹಾಗೆ ನಿನ್ನ ಮೇರೆಯನ್ನು ವಿಸ್ತಾರಮಾಡು ವಾಗ ನೀನು--ನನ್ನ ಪ್ರಾಣ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ಸವನ್ನು ತಿನ್ನ ಬೇಕೆಂದು ನಾನು ಆಶೆಪಡುವದರಿಂದ ನಾನು ಮಾಂಸ ವನ್ನು ತಿನ್ನುವೆನು ಎಂದು ಹೇಳಿ ನಿನಗೆ ಮನಸ್ಸಿದ್ದಷ್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ಸವನ್ನು ತಿನ್ನಬಹು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ನಿನ್ನ ದೇವರಾದ ಕರ್ತನು ತನ್ನ ಹೆಸರನ್ನು ಇಡುವದಕ್ಕೆ ಆದುಕೊಂಡ ಸ್ಥಳವು ನಿನಗೆ ದೂರವಾದರೆ ಕರ್ತನು ನಿನಗೆ ಕೊಟ್ಟ ಪಶು]]></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ಗಳನ್ನು ನಾನು ನಿನಗೆ ಆಜ್ಞಾಪಿಸಿದಂತೆ ಕೊಯ್ದು ನಿನ್ನ ಬಾಗಲುಗಳಲ್ಲಿ ನಿನಗೆ ಮನಸ್ಸಿದ್ದಷ್ಟು ಉಣ್ಣಬಹು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ಆದರೆ ಜಿಂಕೆ ಕಡವೆಗಳನ್ನು ಉಣ್ಣುವ ಹಾಗೆ ಅದನ್ನು ಉಣ್ಣಬೇಕು. ಶುದ್ಧನೂ ಅಶುದ್ಧನೂ ಕೂಡ ಅದೇ ರೀತಿಯಲ್ಲಿ ಅ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ನ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ರಕ್ತವನ್ನು ಮಾತ್ರ ತಿನ್ನದ ಹಾಗೆ ಜಾಗ್ರತೆ ಯಾಗಿರು; ಯಾಕಂದರೆ ರಕ್ತವು ಪ್ರಾಣವೇ, ಮತ್ತು ಪ್ರಾಣವನ್ನು ಮಾಂಸದ ಸಂಗ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ನಬೇ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ಅದನ್ನು ತಿನ್ನದೆ ನೀರಿನಂತೆ ಭೂಮಿಯ ಮೇಲೆ ಹೊಯ್ಯ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ನೀನು ಕರ್ತನ ಮುಂದೆ ಸರಿಯಾದದ್ದನ್ನು ಮಾಡುವದರಿಂದ ನಿನಗೂ ನಿನ್ನ ಮುಂದಿರುವ ಮಕ್ಕಳಿಗೂ ಒಳ್ಳೇದಾಗುವ ಹಾಗೆ ಅದ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ನ್ನಬೇ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ನಿನಗಿರುವ ಪರಿಶುದ್ಧವಾದವುಗಳನ್ನೂ ನಿನ್ನ ಪ್ರಮಾಣಗಳನ್ನೂ ಮಾತ್ರ ಕರ್ತನು ಆದುಕೊಳ್ಳುವ ಸ್ಥಳಕ್ಕೆ ತೆಗೆದು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ರ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ಗ ನಿನ್ನ ದಹನ ಬಲಿಗಳನ್ನೂ ಮಾಂಸವನ್ನೂ ರಕ್ತವನ್ನೂ ನಿನ್ನ ದೇವ ರಾದ ಕರ್ತನ ಬಲಿಪೀಠದ ಮೇಲೆ ಅರ್ಪಿಸಬೇಕು; ಆ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ಬಲಿಗಳ ರಕ್ತವನ್ನು ನಿನ್ನ ದೇವರಾದ ಕರ್ತನ ಬಲಿಪೀಠದ ಮೇಲೆ ಹೊಯ್ಯಬೇಕು; ಅವುಗಳ ಮಾಂಸವನ್ನು ತಿನ್ನಬೇ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ನೀನು ನಿನ್ನ ದೇವರಾದ ಕರ್ತನ ಮುಂದೆ ಒಳ್ಳೇದನ್ನೂ ಸರಿಯಾದದ್ದನ್ನೂ ಮಾಡುವದರಿಂದ ನಿನಗೂ ನಿನ್ನ ಮುಂದೆ ಇರುವ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ಕ್ಕಳಿಗೂ ಎಂದೆಂದಿಗೂ ಒಳ್ಳೇದಾಗುವ ಹಾಗೆ ನಾನು ನಿನಗೆ ಆಜ್ಞಾಪಿಸುವ ಈ ಮಾತುಗಳನ್ನೆಲ್ಲಾ ಕೇಳಿ ಕಾಪಾ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ನೀನು ಸ್ವಾಧೀನಮಾಡಿಕೊಳ್ಳುವದಕ್ಕೆ ಹೋಗುವ ಆ ಜನಾಂಗಗಳನ್ನು ನಿನ್ನ ದೇವರಾದ ಕರ್ತನು ನಿನ್ನ ಮುಂದೆ ಕಡಿದು ಬಿಡು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 ಅವುಗಳನ್ನು ಜಯಿಸಿ ಅವುಗಳ ದೇಶದಲ್ಲಿ ವಾಸಮಾಡುವಾ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ಅವು ನಿನ್ನ ಮುಂದೆ ನಾಶವಾದ ಮೇಲೆ ನೀನು ಅವುಗಳನ್ನು ಅನುಸರಿಸಿ ಬಲೆಯಲ್ಲಿ ಸಿಕ್ಕಿಬೀಳದ ಹಾಗೆಯೂ--ಈ ಜನಾಂಗಗಳು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ಗಳನ್ನು ಹೇಗೆ ಸೇವಿಸಿದವೋ ನಾನೂ ಹಾಗೆ ಮಾಡುತ್ತೇನೆಂದು ಹೇಳಿ ಅವರ ದೇವರುಗಳನ್ನು ಕುರಿತು ವಿಚಾರಿಸದ ಹಾಗೆ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ಡಿ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ನಿನ್ನ ದೇವರಾದ ಕರ್ತ ನಿಗೆ ಹಾಗೆ ಮಾಡಬೇಡ. ಯಾಕಂದರೆ ಕರ್ತನು ಅಸಹ್ಯಿಸಿ ಹಗೆಮಾಡುವದನ್ನೆಲ್ಲಾ ಅವರು ತ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ವರುಗಳಿಗೆ ಮಾಡಿದ್ದಾರೆ; ತಮ್ಮ ಕುಮಾರ ಕುಮಾರ್ತೆ ಯರನ್ನು ಸಹ ತಮ್ಮ ದೇವರುಗಳಿಗೆ ಬೆಂಕಿಯಲ್ಲಿ ಸುಟ್ಟುಬಿಟ್ಟಿ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ನಾನು ನಿನಗೆ ಆಜ್ಞಾಪಿಸುವ ಮಾತುಗಳನ್ನೆಲ್ಲಾ ಲಕ್ಷಿಸಿ ಕೈಕೊಳ್ಳಬೇಕು; ಅದಕ್ಕೆ ಕೂಡಿಸಬೇಡ; ಇಲ್ಲವೆ ಅದ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ಮೆಮಾಡಬೇ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ಧರ್ಮೋಪದೇಶಕಾಂಡ : 12]]></a:t>
            </a:r>
          </a:p>
        </p:txBody>
      </p:sp>
    </p:spTree>
  </p:cSld>
  <p:clrMapOvr>
    <a:masterClrMapping/>
  </p:clrMapOvr>
</p:sld>
</file>

<file path=ppt/theme/theme1.xml><?xml version="1.0" encoding="utf-8"?>
<a:theme xmlns:a="http://schemas.openxmlformats.org/drawingml/2006/main" name="Theme59">
  <a:themeElements>
    <a:clrScheme name="Theme5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5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5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62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2026-10-20T03:38:06Z</dcterms:created>
  <dcterms:modified xsi:type="dcterms:W3CDTF">2026-10-20T03:38:06Z</dcterms:modified>
  <dc:title>ಧರ್ಮೋಪದೇಶಕಾಂಡ : 12</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