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 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 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ட்டவைக்கப்படுவதற்கு அந்தக் கிளைகள் முறித்துப்போடப்பட்டதென்று சொல்லுகிறா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பாவக்கிளைகளை தேவன் தப்பவிடாதிருக்க, உன்னையும் தப்பவிடமாட்டார் என்று எச்சரிக்கையாயிர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பாவக்கிளைகளை தேவன் தப்பவிடாதிருக்க, உன்னையும் தப்பவிடமாட்டார் என்று எச்சரிக்கையாயிர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ிருபைவரங்களும், அவர்களை அழைத்த அழைப்பும் மாறாதவை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ிருபைவரங்களும், அவர்களை அழைத்த அழைப்பும் மாறாதவை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 கீழ்ப்படியாமையினாலே இரக்கம்பெற்றிருக்கிறதுபோல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 கீழ்ப்படியாமையினாலே இரக்கம்பெற்றிருக்கிறதுபோல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 பெற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 பெற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்மேலும் இரக்கமாயிருக்கத்தக்கதாக, தேவன் எல்லாரையும் கீழ்ப்படியாமைக்குள்ளே அடைத்துப்போ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்மேலும் இரக்கமாயிருக்கத்தக்கதாக, தேவன் எல்லாரையும் கீழ்ப்படியாமைக்குள்ளே அடைத்துப்போ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ுடைய சிந்தையை அறிந்தவன் யார்? அவருக்கு ஆலோசனைக்காரனாயிருந்தவன் யார்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க்குப் பதில் கிடைக்கும்படிக்கு முந்தி அவருக்கு ஒன்றைக் கொடுத்தவன் யார்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க்குப் பதில் கிடைக்கும்படிக்கு முந்தி அவருக்கு ஒன்றைக் கொடுத்தவன் யார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 மகிமையுண்டாவதாக. ஆமெ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 மகிமையுண்டாவதாக. ஆமெ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ோல இக்காலத்திலேயும் கிருபையினாலே உண்டாகும் தெரிந்துகொள்ளுதலின்படி ஒரு பங்கு மீதியாயிருக்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 பதிலளித்தலுமாகக்கடவது;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 பதிலளித்தலுமாகக்கடவது;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હું પૂછી રહ્યો છું: “યહૂદિઓની પડતીના કારણે શું તેઓ તેમનો વિનાશ લાવ્યા? ના! એમની ભૂલો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યહૂદિ લોકો માટે મુક્તિ લાવી. અને યહૂદિઓમાં ઈર્ષા ઉત્પન્ન થાય માટે આમ બન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 કે યહૂદિઓની ભૂલ આખી દુનિયા માટે સમૃદ્ધ આશીર્વાદો લઈ આવી. અને યહૂદિઓએ જે ખોયું તે બાબ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યહૂદિ લોકો માટે અઢળક આશિષ લાવી. દેવની ઈચ્છા પ્રમાણે યહૂદિઓ જ્યારે લોકો પ્રત્યેક દયાળુ બનશે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ી દુનિયા ખરેખર વધારે સમૃદ્ધ આશીર્વાદ પ્રાપ્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વે, જે લોકો યહૂદિ નથી તેમને હું સંબોધું છું. બિનયહૂદિઓનો પણ હું પ્રેરિત છું. તેથી જ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ે એ કાર્ય કરવાનું છે, ત્યાં સુધી હું મારાથી શક્ય હોય એવી સર્વોત્તમ રીતે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ને આશા છે કે હું મારા પોતાના લોકોને ઈર્ષાળુ બનાવી શકીશ. એ રીતે કદાચ એમાંના કેટલાએકને હું બચ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યહૂદિઓથી વિમુખ થઈ ગયો. જ્યારે એવું થયું ત્યારે દેવે દુનિયાના અન્ય લોકો સાથે મૈત્રી કરી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દેવ યહૂદિઓને સ્વીકાર કરશે. ત્યારે લોકોને ખરેખર મૃત્યુ પછીનું તે સાચું જીવન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રોટલીનો પ્રથમ ટૂકડો દેવને અર્પણ કરવામાં આવે છે, તો તે આખી રોટલી પવિત્ર બની જાય છે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નાં મૂળિયાં પવિત્ર હોય તો વૃક્ષની ડાળીઓ પણ પવિત્ર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 વાત એવી છે જાણે કે ઉછેરવામાં આવેલ જૈતૂન વૃક્ષની કેટલીક ડાળીઓ કાપી નાખવામાં આવી છે અને જંગ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ૈતૂન વૃક્ષની એક ડાળીની તેમાં કલમ કરવામાં આવી છે. તમે બિનયહૂદિઓ તે જંગલી ડાળી જેવા છો, અને તમે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થમ વૃક્ષની શક્તિ અને જીવનના સહભાગી થ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સલ વૃક્ષની ડાળીઓ જે કાપી નાખવામાં આવી હતી, તે વિષે તમે ગર્વ કરશો નહિ. એનું ગર્વ કરવા માટ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કોઈ યોગ્ય કારણ પણ નથી. શા માટે? કેમ કે તમે એ અસલ વૃક્ષનાં મૂળિયાંને જીવન આપતા નથી. તે મૂળિ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જીવન આપે છે, તમારા જીવનને આધાર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કહેશો, “ડાળીઓ એટલા માટે તોડી નાખવામાં આવી હતી કે જેથી કરીને હું તે ઝાડમાં જોડાઈ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 સાચું છે. પરંતુ એ ડાળીઓ તોડી નાખવામાં આવી હતી કેમ કે અસલ વૃક્ષમાં તેઓને વિશ્વાસ ન હતો. અ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અસલ વૃક્ષના ભાગ બની જીવી રહ્યાં છો, કારણ કે તમે વિશ્વાસ ધરાવો છો. અભિમાન ન કરશો, પરંતુ દેવનો ડ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મ દેવે એ વૃક્ષની કુદરતી ડાળીઓને રહેવા ન દીઘી, એ જ રીતે જો તમે વિશ્વાસ નહિ રાખો તો, દેવ તમ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નહિ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મ, તમે જોઈ શકો છો કે દેવ દયાળુ છે, પરંતુ તે ઘણી સખતાઈ પણ રાખી શકે છે. જે લોકો દેવને અનુસર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 કરે છે તેઓને દેવ શિક્ષા કરે છે. પરંતુ જો તમે દેવની દયા હેઠળ જીવન જીવતા હશો તો તે હંમેશા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 કૃપાળુ રહેશે. જો તમે દેવની દયાને અનુસરવાનું ચાલુ નહિ રાખો તો વૃક્ષમાંથી ડાળીની જેમ કપાઈ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જો યહૂદિઓ ફરીથી દેવમાં માનતા થશે તો, દેવ એમને ફરી પાછા અપનાવી લેશે. તેઓ જ્યાં હતા ત્યાં મૂ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ને તેમને પુન:સ્થાપિત કરવા દેવ સમ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ોઈ જંગલી ડાળી એક સારા વૃક્ષનું અંગ બને એ કાંઈ કુદરતી ઘટના નથી. તમે બિનયહૂદિઓ તો કોઈ જંગલી જૈત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ની તૂટેલી ડાળી જેવા છો. અને એક સારા જૈતૂન વૃક્ષ સાથે તમને જોડવામાં આવ્યા હતા. પરંતુ પેલા યહૂદિ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સારા વૃક્ષની ફૂટેલી ડાળી જેવા છે. તેથી, તેમના પોતાના અસલ વૃક્ષ સાથે તેમને ફરીથી જોડી શક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ભાઈઓ તથા બહેનો, આ રહસ્યમય સત્ય હું તમને સમજાવવા માગું છું. હું ઈચ્છું છું કે આ સત્ય તમને સમ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હાયરૂપ થશે કે તમે સર્વજ્ઞ નથી. તે સત્ય આ છે: ઈસ્રાએલના એક ભાગને હઠીલો બનાવવા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પુરતા પ્રમાણમાં બિનયહૂદિઓ જ્યારે દેવના શરણે આવશે ત્યારે એ સ્થિતિ પણ બદલ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એ રીતે આખા ઈસ્રાએલને બચાવશે. શાસ્ત્રોમાં લખેલું છે:“સિયોનમાંથી ઉદ્ધાર કરનાર આવશે; તે યાકૂ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ા અધર્મને તથા સર્વ અનિષ્ટોને દૂ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જ્યારે હું તેઓનાં પાપ દૂર કરીશ, ત્યારે તેઓની સાથેનો મારો કરાર પૂર્ણ થશે.” યશાયા 59:20-21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ૂદિઓ સુવાર્તા સ્વીકારવાનો ઈન્કાર કરે છે, તેથી તેઓ દેવના શત્રું છે. તમે બિનયહૂદિઓને મદદ કરવા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. પરંતુ એ ભૂલશે નહિ કે યહૂદિઓ હજૂ પણ દેવની ખાસ પસંદગી પામેલા લોકો છે. તેથી દેવ તેઓને ખૂબ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હે છે. દેવે તેમના બાપદાદાઓને વચનો આપ્યાં હતાં, તેથી દેવ તેમને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 જ્યારે જે લોકોને પાસે બોલાવીને એમને કઈક આપે છે, તે પછી દેવ લોકોને આપેલું પોતાનું વચન કદ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ું ખેંચી લે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ક સમય એવો હતો કે જ્યારે તમે દેવના આદેશનો અનાદર કરતા હતા. પરંતુ હમણા તમે દયાપાત્ર બન્યા, કેમ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લા યહૂદિ લોકોએ દેવ-આજ્ઞાનો અનાદ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હવે યહૂદિઓ આજ્ઞાપાલનનો અનાદર કરે છે, કેમ કે દેવે તમને ક્ષમા આપી છે. પરંતુ આમ એટલ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ું, જેથી તેઓની ઉપર દેવ દયા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ેવ-આજ્ઞાનો અનાદર બધા લોકોએ કર્યો જ છે. આજ્ઞાનું ઉલ્લંઘન કરનારા બધા લોકોને દેવે એક સાથ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 એકત્રિત કરી રાખ્યા છે, જેથી કરીને તે તેઓ પર દયા વરસાવ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ા, દેવની સમૃદ્ધિ અત્યંત મહાન છે! દેવની કૃપા અને ક્ષમા અપરંપાર છે! દેવનું જ્ઞાન અને વિવેક-બૂદ્ધ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ંત છે! દેવના નિર્ણયોને કોઈ પણ વ્યક્તિ સમજી શકશે નહિ. દેવના માર્ગો કોઈ પણ વ્યક્તિ સમજ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શાસ્ત્ર કહે છે તેમ,“પ્રભુનું મન કોણે જાણ્યું છે? તેનો મંત્રી કોણ થયો છે?” યશાયા 40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દેવને કોઈએ કઈ પણ ક્યારે આપ્યું છે? દેવ કોઈ પણ વ્યક્તિનો ઋણી નથી. જેથી કોઈને પાછું ભરી આપ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?” અયૂબ 41:1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હા, બધી વસ્તુઓના સર્જક દેવ છે. અને દરેક વસ્તુ દેવ દ્વારા અને દેવ માટે જ ટકી રહે છે.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કાળ મહિમા થાઓ!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થી હું પૂછું છું, “શું દેવે પોતાના માણસોને તરછોડી દીઘા?” ના! હું પોતે ઈસ્રાએલનો (યહૂદિ)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ઈબ્રાહિમના વંશનો અને બિન્યામીનના કુળ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્રાએલના લોકો જનમ્યા તે પહેલાં દેવે તેમને પોતાના માણસો તરીકે પસંદ કર્યા. અને દેવે એ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છોડ્યા નથી. એલિયા પ્રબોધક વિષે ધર્મશાસ્ત્ર જે કહે છે તે તમે સારી રીતે જાણો છો. ઈસ્રાએલના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ંદ્ધમાં દેવને પ્રાર્થના કરતા એલિયા વિષે શાસ્ત્રમાં ઉલ્લેખ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લિયા બોલ્યો, “હે પ્રભુ, આ લોકોએ તારા પ્રબોધકોને મારી નાખ્યા છે અને તારી વેદીઓનો વિ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માં એક માત્ર હું જ હજી જીવતો છું. અને હવે એ લોકો મને પણ મારી નાખવાનો પ્રયત્ન કરી રહ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દેવે એલિયાને શું જવાબ આપ્યો, તે જાણો છો? દેવે તેને કહ્યું, “જે 7,000 માણસો હજી પણ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ક્તિ કરે છે તેઓને મેં મારા માટે રાખી મૂક્યા છે. આ 7,000 માણસો ‘બઆલ’ની આગળ ઘૂંટણે પડય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વું જ અત્યારે પણ છે. થોડાક માણસો એવા છે કે જેઓ દેવ કૃપાથી પસંદ કરા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જો દેવ-કૃપાને કારણે એમની પસંદગી થઈ હોય, અને તેઓ દેવના માણસો થયા હોય, તો તે તેઓનાં કર્મ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ારે નહિ. પરંતુ તેમનાં કર્મોને આધારે તેઓ દેવના ખાસ માણસો થઈ શક્યા હોત તો, દેવ લોકોને કૃપાન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ક્ષિસ આપે છે તે ખરેખર બક્ષિસ ન ગણા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ો એ આમ થયું છે: ઈસ્રાએલના લોકોએ દેવ-પ્રાપ્તિ માટે યોગ્યતા કેળવવાનો પ્રયત્ન કર્યો. પરંતુ તેઓ સફ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થયા. પરંતુ દેવે જે માણસો પસંદ કર્યા, તેઓ સુપાત્ર થયા. બીજા લોકો કઠણ થયા અને તેમણે દેવનો આ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ાનો ઈન્કાર કરી દીઘ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ાસ્ત્રોમાં લખ્યું છે તેમ:“દેવે તેઓની પર ભર ઊંઘનો આત્મા રેડયો છે.” યશાયા 29:10“દેવે તેઓની આં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 કરી દીધી જેથી તેઓ સત્ય જોઈ શકે નહિ, અને દેવે તેઓના કાન પણ બંધ કરી દીધા જેથી કરીને તેઓ સત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ી શકે નહિ. અત્યાર સુધી આ સ્થિતિ ચાલુ જ રહી છે.” પુર્નનિયમ 29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દાઉદ કહે છે:“મિજબાની ઉડાવતા લોકો ભલે ફસાઈ જાય, અને પકડાઈ જાય. ભલે તેઓને પડવા દો અને શિક્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જોઈ શકે નહિ એવી તેઓની આંખો અંધકારમય થાઓ, અને તેઓની પીઠ તું સદા વાંકી વાળ, અને પછી હંમેશ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ભલે તેઓ દુ:ખ ભોગવે.” ગીતશાસ્ત્ર 69:22-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2026-10-20T03:12:29Z</dcterms:created>
  <dcterms:modified xsi:type="dcterms:W3CDTF">2026-10-20T03:12:29Z</dcterms:modified>
  <dc:title>રોમનોને પત્ર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