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மெல்கிசேதேக்கு சாலேமின் ராஜாவும், உன்னதமான தேவனுடைய ஆசாரியனுமாயிருந்தான்; ராஜாக்களை முறியடித்துவந்த ஆபிரகாமுக்கு இவன் எதிர்கொண்டுபோய், அவனை ஆசீர்வதி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மெல்கிசேதேக்கு சாலேமின் ராஜாவும், உன்னதமான தேவனுடைய ஆசாரியனுமாயிருந்தான்; ராஜாக்களை முறியடித்துவந்த ஆபிரகாமுக்கு இவன் எதிர்கொண்டுபோய், அவனை ஆசீர்வதி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வனுக்கு ஆபிரகாம் எல்லாவற்றிலும் தசமபாகம் கொடுத்தான்; இவனுடைய முதற்பேராகிய மெல்கிசேதேக்கு என்பதற்கு நீதியின் ராஜா என்றும், பின்பு சாலேமின் ராஜா என்பதற்குச் சமாதானத்தின் ராஜா என்றும் அருத்தமா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வனுக்கு ஆபிரகாம் எல்லாவற்றிலும் தசமபாகம் கொடுத்தான்; இவனுடைய முதற்பேராகிய மெல்கிசேதேக்கு என்பதற்கு நீதியின் ராஜா என்றும், பின்பு சாலேமின் ராஜா என்பதற்குச் சமாதானத்தின் ராஜா என்றும் அருத்தமா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ன் தகப்பனும் தாயும் வம்சவரலாறும் இல்லாதவன்; இவன் நாட்களின் துவக்கமும் ஜீவனின் முடிவுமுடையவனாயிராமல், தேவனுடைய குமாரனுக்கு ஒப்பானவனாய் என்றென்றைக்கும் ஆசாரியனாக நிலைத்திருக்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ன் தகப்பனும் தாயும் வம்சவரலாறும் இல்லாதவன்; இவன் நாட்களின் துவக்கமும் ஜீவனின் முடிவுமுடையவனாயிராமல், தேவனுடைய குமாரனுக்கு ஒப்பானவனாய் என்றென்றைக்கும் ஆசாரியனாக நிலைத்திருக்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ன் எவ்வளவு பெரியவனாயிருக்கிறான் பாருங்கள்; கோத்திரத்தலைவனாகிய ஆபிரகாம் முதலாய் கொள்ளையிடப்பட்ட பொருள்களில் இவனுக்குத் தசமபாகம் கொடு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ன் எவ்வளவு பெரியவனாயிருக்கிறான் பாருங்கள்; கோத்திரத்தலைவனாகிய ஆபிரகாம் முதலாய் கொள்ளையிடப்பட்ட பொருள்களில் இவனுக்குத் தசமபாகம் கொடுத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லேவியின் புத்திரரில் ஆசாரியத்துவத்தை அடைகிறவர்களும், ஆபிரகாமின் அரையிலிருந்து வந்த தங்கள் சகோதரரான ஜனங்களின் கையிலே நியாயப்பிரமாணத்தின்படி தசமபாகம் வாங்குகிறதற்குக் கட்டளைபெற்றிருக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லேவியின் புத்திரரில் ஆசாரியத்துவத்தை அடைகிறவர்களும், ஆபிரகாமின் அரையிலிருந்து வந்த தங்கள் சகோதரரான ஜனங்களின் கையிலே நியாயப்பிரமாணத்தின்படி தசமபாகம் வாங்குகிறதற்குக் கட்டளைபெற்றிரு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லேவியின் புத்திரரில் ஆசாரியத்துவத்தை அடைகிறவர்களும், ஆபிரகாமின் அரையிலிருந்து வந்த தங்கள் சகோதரரான ஜனங்களின் கையிலே நியாயப்பிரமாணத்தின்படி தசமபாகம் வாங்குகிறதற்குக் கட்டளைபெற்றிருக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ிலும், அவர்களுடைய வம்ச வரிசையில் வராதவனாகிய இவன் ஆபிரகாமின் கையில் தசமபாகம் வாங்கி, வாக்குத்தத்தங்களைப் பெற்றவனை ஆசீர்வதி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ிலும், அவர்களுடைய வம்ச வரிசையில் வராதவனாகிய இவன் ஆபிரகாமின் கையில் தசமபாகம் வாங்கி, வாக்குத்தத்தங்களைப் பெற்றவனை ஆசீர்வதி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றியவன் பெரியவனாலே ஆசீர்வதிக்கப்படுவான், அதற்குச் சந்தேகம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, இங்கே, மரிக்கிற மனுஷர்கள் தசமபாகம் வாங்குகிறார்கள்; அங்கேயோ, பிழைத்திருக்கிறான் என்று சாட்சிபெற்றவன் வாங்கி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, இங்கே, மரிக்கிற மனுஷர்கள் தசமபாகம் வாங்குகிறார்கள்; அங்கேயோ, பிழைத்திருக்கிறான் என்று சாட்சிபெற்றவன் வாங்கி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ியும், மெல்கிசேதேக்கு ஆபிரகாமுக்கு எதிர்கொண்டுபோனபோது, லேவியானவன் தன் தகப்பனுடைய அரையிலிருந்தபடியா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சமபாகம் வாங்குகிற அவனும் ஆபிரகாமின் மூலமாய்த் தசமபாகம் கொடுத்தான் என்று சொல்லலா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ல்லாமலும், இஸ்ரவேல், தங்கள் லேவிகோத்திர ஆசாரிய முறைமைக்குட்பட்டிருந்தல்லவோ நியாயப்பிரமாணத்தைப் பெற்றார்கள்; அந்த ஆசாரிய முறைமையினாலே பூரணப்படுதல் உண்டாயிருக்குமானால், ஆரோனுடைய முறைமையின்படி அழைக்கப்படாமல், மெல்கிசேதேக்கினுடைய, முறைமையின்படி அழைக்கப்பட்ட வேறொரு ஆசாரியர் எழும்பவேண்டுவதென்ன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ல்லாமலும், இஸ்ரவேல், தங்கள் லேவிகோத்திர ஆசாரிய முறைமைக்குட்பட்டிருந்தல்லவோ நியாயப்பிரமாணத்தைப் பெற்றார்கள்; அந்த ஆசாரிய முறைமையினாலே பூரணப்படுதல் உண்டாயிருக்குமானால், ஆரோனுடைய முறைமையின்படி அழைக்கப்படாமல், மெல்கிசேதேக்கினுடைய, முறைமையின்படி அழைக்கப்பட்ட வேறொரு ஆசாரியர் எழும்பவேண்டுவதென்ன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ல்லாமலும், இஸ்ரவேல், தங்கள் லேவிகோத்திர ஆசாரிய முறைமைக்குட்பட்டிருந்தல்லவோ நியாயப்பிரமாணத்தைப் பெற்றார்கள்; அந்த ஆசாரிய முறைமையினாலே பூரணப்படுதல் உண்டாயிருக்குமானால், ஆரோனுடைய முறைமையின்படி அழைக்கப்படாமல், மெல்கிசேதேக்கினுடைய, முறைமையின்படி அழைக்கப்பட்ட வேறொரு ஆசாரியர் எழும்பவேண்டுவதென்ன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சாரியத்துவம் மாற்றப்பட்டிருக்குமேயானால், நியாயப்பிரமாணமும் மாற்றப்படவேண்டியதா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ைகள் எவரைக்குறித்துச் சொல்லப்பட்டிருக்கிறதோ, அவர் வேறொரு கோத்திரத்துக்குள்ளானவராயிருக்கிறாரே; அந்தக் கோத்திரத்தில் ஒருவனாகிலும் பலிபீடத்து ஊழியம் செய்ததில்லைய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ைகள் எவரைக்குறித்துச் சொல்லப்பட்டிருக்கிறதோ, அவர் வேறொரு கோத்திரத்துக்குள்ளானவராயிருக்கிறாரே; அந்தக் கோத்திரத்தில் ஒருவனாகிலும் பலிபீடத்து ஊழியம் செய்ததில்லைய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்முடைய கர்த்தர் யூதாகோத்திரத்தில் தோன்றினாரென்பது பிரசித்தமாயிருக்கிறது; அந்தக் கோத்திரத்தாரைக்குறித்து மோசே ஆசாரியத்துவத்தைப்பற்றி ஒன்றும் சொல்லவில்லைய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்முடைய கர்த்தர் யூதாகோத்திரத்தில் தோன்றினாரென்பது பிரசித்தமாயிருக்கிறது; அந்தக் கோத்திரத்தாரைக்குறித்து மோசே ஆசாரியத்துவத்தைப்பற்றி ஒன்றும் சொல்லவில்லைய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ல்லாமலும், மெல்கிசேதேக்குக்கு ஒப்பாய் வேறொரு ஆசாரியர் எழும்புகிறாரென்று சொல்லியிருப்பதினால், மேற்சொல்லியது மிகவும் பிரசித்தமாய் விளங்கு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ல்லாமலும், மெல்கிசேதேக்குக்கு ஒப்பாய் வேறொரு ஆசாரியர் எழும்புகிறாரென்று சொல்லியிருப்பதினால், மேற்சொல்லியது மிகவும் பிரசித்தமாய் விளங்கு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மாம்ச சம்பந்தமான கட்டளையாகிய நியாயப்பிரமாணத்தின்படி ஆசாரியராகாமல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் மெல்கிசேதேக்கின் முறைமையின்படி என்றென்றைக்கும் ஆசாரியராயிருக்கிறீர் என்று சொல்லிய சாட்சிக்குத்தக்கதாக அழியாத ஜீவனுக்குரிய வல்லமையின்படியே ஆசாரியரான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ந்தின கட்டளை பெலவீனமுள்ளதும் பயனற்றதுமாயிருந்ததினிமித்தம் மாற்றப்பட்ட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ந்தின கட்டளை பெலவீனமுள்ளதும் பயனற்றதுமாயிருந்ததினிமித்தம் மாற்றப்பட்ட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ியாயப்பிரமாணமானது ஒன்றையும் பூரணப்படுத்தவில்லை, அதிக நன்மையான நம்பிக்கையை வருவிப்பதோ பூரணப்படுத்துகிறது; அந்த நம்பிக்கையினாலே தேவனிடத்தில் சேருகிற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ியாயப்பிரமாணமானது ஒன்றையும் பூரணப்படுத்தவில்லை, அதிக நன்மையான நம்பிக்கையை வருவிப்பதோ பூரணப்படுத்துகிறது; அந்த நம்பிக்கையினாலே தேவனிடத்தில் சேருகிற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ன்றியும், அவர்கள் ஆணையில்லாமல் ஆசாரியராக்கப்படுகிறார்கள்; இவரோ: நீர் மெல்கிசேதேக்கின் முறைமையின்படி என்றென்றைக்கும் ஆசாரியராயிருக்கிறீர் என்று கர்த்தர் ஆணையிட்டார், மனம்மாறாலும் இருப்பார் என்று தம்முடனே சொன்னவராலே ஆணையோடே ஆசாரியரா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தால், இயேசுவானவர் ஆணையின்படியே ஆசாரியராக்கப்பட்டது எவ்வளவு விசேஷித்த காரியமோ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தால், இயேசுவானவர் ஆணையின்படியே ஆசாரியராக்கப்பட்டது எவ்வளவு விசேஷித்த காரியமோ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்வளவு விசேஷித்த உடன்படிக்கைக்குப் பிணையாளியான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ன்றியும், அவர்கள் மரணத்தினிமித்தம் நிலைத்திருக்கக்கூடாதவர்களானபடியால், ஆசாரியராக்கப்படுகிறவர்கள் அநேகராயிருக்கி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ரோ என்றென்றைக்கும் நிலைத்திருக்கிறபடியினாலே, மாறிப்போகாத ஆசாரியத்துவமுள்ளவராயிருக்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, தமது மூலமாய் தேவனிடத்தில் சேருகிறவர்களுக்காக வேண்டுதல்செய்யும்படிக்கு அவர் எப்பொழுதும் உயிரோடிருக்கிறவராகையால் அவர்களை முற்றுமுடிய இரட்சிக்க வல்லவராயுமிருக்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, தமது மூலமாய் தேவனிடத்தில் சேருகிறவர்களுக்காக வேண்டுதல்செய்யும்படிக்கு அவர் எப்பொழுதும் உயிரோடிருக்கிறவராகையால் அவர்களை முற்றுமுடிய இரட்சிக்க வல்லவராயுமிருக்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ரிசுத்தரும், குற்றமற்றவரும், மாசில்லாதவரும், பாவிகளுக்கு விலகினவரும், வானங்களிலும் உயர்ந்தவருமாயிருக்கிற இவ்விதமான பிரதான ஆசாரியர் நமக்கு ஏற்றவராயிருக்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ரிசுத்தரும், குற்றமற்றவரும், மாசில்லாதவரும், பாவிகளுக்கு விலகினவரும், வானங்களிலும் உயர்ந்தவருமாயிருக்கிற இவ்விதமான பிரதான ஆசாரியர் நமக்கு ஏற்றவராயிருக்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பிரதான ஆசாரியர்களைப்போல முன்பு சொந்தப் பாவங்களுக்காகவும், பின்பு ஜனங்களுடைய பாவங்களுக்காகவும் நாடோறும் பலியிடவேண்டுவதில்லை; ஏனெனில் தம்மைத்தாமே பலியிட்டதினாலே ஒரேதரம் செய்து முடித்த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பிரதான ஆசாரியர்களைப்போல முன்பு சொந்தப் பாவங்களுக்காகவும், பின்பு ஜனங்களுடைய பாவங்களுக்காகவும் நாடோறும் பலியிடவேண்டுவதில்லை; ஏனெனில் தம்மைத்தாமே பலியிட்டதினாலே ஒரேதரம் செய்து முடித்த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ியாயப்பிரமாணமானது பெலவீனமுள்ள மனுஷர்களைப் பிரதான ஆசாரியராக ஏற்படுத்துகிறது; நியாயப்பிரமாணத்திற்குப்பின்பு உண்டான ஆணையோடே விளங்கிய வசனமோ என்றென்றைக்கும் பூரணரான குமாரனை ஏற்படுத்துகி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ியாயப்பிரமாணமானது பெலவீனமுள்ள மனுஷர்களைப் பிரதான ஆசாரியராக ஏற்படுத்துகிறது; நியாயப்பிரமாணத்திற்குப்பின்பு உண்டான ஆணையோடே விளங்கிய வசனமோ என்றென்றைக்கும் பூரணரான குமாரனை ஏற்படுத்து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1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For this Melchisedec, king of Salem, priest of the most high God, who met Abraham returning fr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laughter of the kings, and blessed him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o whom also Abraham gave a tenth part of all; first being by interpretation King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ighteousness, and after that also King of Salem, which is, King of peace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ithout father, without mother, without descent, having neither beginning of days, nor end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ife; but made like unto the Son of God; abides a priest continuall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Now consider how great this man was, unto whom even the patriarch Abraham gave the tenth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poil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verily they that are of the sons of Levi, who receive the office of the priesthood, have 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mandment to take tithes of the people according to the law, that is, of their brethren, thoug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y come out of the loins of Abraham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he whose descent is not counted from them received tithes of Abraham, and blessed him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d the promis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without all contradiction the less is blessed of the bett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here men that die receive tithes; but there he receives them, of whom it is witnessed that 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iv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as I may so say, Levi also, who receives tithes, paid tithes in Abraha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he was yet in the loins of his father, when Melchisedec met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f therefore perfection were by the Levitical priesthood, (for under it the people receive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aw,) what further need was there that another priest should rise after the order of Melchisedec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not be called after the order of Aaro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the priesthood being changed, there is made of necessity a change also of the law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he of whom these things are spoken pertains to another tribe, of which no man gav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ttendance at the alt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it is evident that our Lord sprang out of Juda; of which tribe Moses spoke noth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ncerning priestho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it is yet far more evident: for that after the embodiment of Melchisedec there aris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other pries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Who is made, not after the law of a carnal commandment, but after the power of an endless lif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he testifies, You are a priest for ever after the order of Melchisedec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there is verily a disannulling of the commandment going before for the weakness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profitableness thereo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For the law made nothing perfect, but the bringing in of a better hope did; by the which we dra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igh unto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inasmuch as not without an oath he was made priest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(For those priests were made without an oath; but this with an oath by him that said unto him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Lord swore and will not repent, You are a priest for ever after the order of Melchisedec: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y so much was Jesus made a guarantor of a better testamen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ey truly were many priests, because they were not suffered to continue by reason of death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But this man, because he continues ever, has an unchangeable priestho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Wherefore he is able also to save them to the uttermost that come unto God by him, seeing 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ver lives to make intercession for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For such an high priest became us, who is holy, harmless, undefiled, separate from sinners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de higher than the heaven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Who needs not daily, as those high priests, to offer up sacrifice, first for his own sins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n for the people's: for this he did once, when he offered up himsel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For the law makes men high priests which have infirmity; but the word of the oath, which w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ince the law, makes the Son, who is consecrated for evermor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2026-10-21T06:07:09Z</dcterms:created>
  <dcterms:modified xsi:type="dcterms:W3CDTF">2026-10-21T06:07:09Z</dcterms:modified>
  <dc:title>Hebrews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