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presProps" Target="presProps.xml"/>
  <Relationship Id="rId81" Type="http://schemas.openxmlformats.org/officeDocument/2006/relationships/viewProps" Target="viewProps.xml"/>
  <Relationship Id="rId8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LORD said unto Moses, Hew you two tables of stone like unto the first: and I will write upon these tables the words that were in the first tables, which you brak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LORD said unto Moses, Hew you two tables of stone like unto the first: and I will write upon these tables the words that were in the first tables, which you brak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be ready in the morning, and come up in the morning unto mount Sinai, and present yourself there to me in the top of the moun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be ready in the morning, and come up in the morning unto mount Sinai, and present yourself there to me in the top of the moun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no man shall come up with you, neither let any man be seen throughout all the mount; neither let the flocks nor herds feed before that moun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no man shall come up with you, neither let any man be seen throughout all the mount; neither let the flocks nor herds feed before that moun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e hewed two tables of stone like unto the first; and Moses rose up early in the morning, and went up unto mount Sinai, as the LORD had commanded him, and took in his hand the two tables of ston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e hewed two tables of stone like unto the first; and Moses rose up early in the morning, and went up unto mount Sinai, as the LORD had commanded him, and took in his hand the two tables of ston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e hewed two tables of stone like unto the first; and Moses rose up early in the morning, and went up unto mount Sinai, as the LORD had commanded him, and took in his hand the two tables of ston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LORD descended in the cloud, and stood with him there, and proclaimed the name of the LOR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LORD passed by before him, and proclaimed, The LORD, The LORD God, merciful and gracious, longsuffering, and abundant in goodness and truth,]]></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LORD passed by before him, and proclaimed, The LORD, The LORD God, merciful and gracious, longsuffering, and abundant in goodness and truth,]]></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Keeping mercy for thousands, forgiving iniquity and transgression and sin, and that will by no means clear the guilty; visiting the iniquity of the fathers upon the children, and upon the children's children, unto the third and to the fourth generatio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Keeping mercy for thousands, forgiving iniquity and transgression and sin, and that will by no means clear the guilty; visiting the iniquity of the fathers upon the children, and upon the children's children, unto the third and to the fourth generatio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Keeping mercy for thousands, forgiving iniquity and transgression and sin, and that will by no means clear the guilty; visiting the iniquity of the fathers upon the children, and upon the children's children, unto the third and to the fourth generatio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Keeping mercy for thousands, forgiving iniquity and transgression and sin, and that will by no means clear the guilty; visiting the iniquity of the fathers upon the children, and upon the children's children, unto the third and to the fourth generatio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Moses made haste, and bowed his head toward the earth, and worshippe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said, If now I have found grace in your sight, O LORD, let my LORD, I pray you, go among us; for it is a stubborn people; and pardon our iniquity and our sin, and take us for yours inheritanc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said, If now I have found grace in your sight, O LORD, let my LORD, I pray you, go among us; for it is a stubborn people; and pardon our iniquity and our sin, and take us for yours inheritanc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said, If now I have found grace in your sight, O LORD, let my LORD, I pray you, go among us; for it is a stubborn people; and pardon our iniquity and our sin, and take us for yours inheritanc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said, Behold, I make a covenant: before all your people I will do marvels, such as have not been done in all the earth, nor in any nation: and all the people among which you are shall see the work of the LORD: for it is a terrible thing that I will do with you.]]></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said, Behold, I make a covenant: before all your people I will do marvels, such as have not been done in all the earth, nor in any nation: and all the people among which you are shall see the work of the LORD: for it is a terrible thing that I will do with you.]]></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said, Behold, I make a covenant: before all your people I will do marvels, such as have not been done in all the earth, nor in any nation: and all the people among which you are shall see the work of the LORD: for it is a terrible thing that I will do with you.]]></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said, Behold, I make a covenant: before all your people I will do marvels, such as have not been done in all the earth, nor in any nation: and all the people among which you are shall see the work of the LORD: for it is a terrible thing that I will do with you.]]></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Observe you that which I command you this day: behold, I drive out before you the Amorite, and the Canaanite, and the Hittite, and the Perizzite, and the Hivite, and the Jebusit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Observe you that which I command you this day: behold, I drive out before you the Amorite, and the Canaanite, and the Hittite, and the Perizzite, and the Hivite, and the Jebusit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ake heed to yourself, lest you make a covenant with the inhabitants of the land where you go, lest it be for a snare in the midst of you:]]></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ake heed to yourself, lest you make a covenant with the inhabitants of the land where you go, lest it be for a snare in the midst of you:]]></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ut all of you shall destroy their altars, break their images, and cut down their grov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you shall worship no other god: for the LORD, whose name is Jealous, is a jealous Go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you shall worship no other god: for the LORD, whose name is Jealous, is a jealous Go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Lest you make a covenant with the inhabitants of the land, and they go a whoring after their gods, and do sacrifice unto their gods, and one call you, and you eat of his sacrific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Lest you make a covenant with the inhabitants of the land, and they go a whoring after their gods, and do sacrifice unto their gods, and one call you, and you eat of his sacrific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Lest you make a covenant with the inhabitants of the land, and they go a whoring after their gods, and do sacrifice unto their gods, and one call you, and you eat of his sacrific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you take of their daughters unto your sons, and their daughters go a whoring after their gods, and make your sons go a whoring after their god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you take of their daughters unto your sons, and their daughters go a whoring after their gods, and make your sons go a whoring after their god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you take of their daughters unto your sons, and their daughters go a whoring after their gods, and make your sons go a whoring after their god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You shall make you no molten god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 feast of unleavened bread shall you keep. Seven days you shall eat unleavened bread, as I commanded you, in the time of the month Abib: for in the month Abib you came out from Egypt.]]></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 feast of unleavened bread shall you keep. Seven days you shall eat unleavened bread, as I commanded you, in the time of the month Abib: for in the month Abib you came out from Egypt.]]></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 feast of unleavened bread shall you keep. Seven days you shall eat unleavened bread, as I commanded you, in the time of the month Abib: for in the month Abib you came out from Egypt.]]></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ll that opens the womb is mine; and every first born among your cattle, whether ox or sheep, that is mal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the first born of an ass you shall redeem with a lamb: and if you redeem him not, then shall you break his neck. All the firstborn of your sons you shall redeem. And none shall appear before me empty.]]></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the first born of an ass you shall redeem with a lamb: and if you redeem him not, then shall you break his neck. All the firstborn of your sons you shall redeem. And none shall appear before me empty.]]></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the first born of an ass you shall redeem with a lamb: and if you redeem him not, then shall you break his neck. All the firstborn of your sons you shall redeem. And none shall appear before me empty.]]></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ix days you shall work, but on the seventh day you shall rest: in earring time and in harvest you shall rest.]]></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ix days you shall work, but on the seventh day you shall rest: in earring time and in harvest you shall rest.]]></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you shall observe the feast of weeks, of the first-fruits of wheat harvest, and the feast of ingathering at the year's en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you shall observe the feast of weeks, of the first-fruits of wheat harvest, and the feast of ingathering at the year's en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ree times in the year shall all your male children appear before the LORD God, the God of Israel.]]></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ree times in the year shall all your male children appear before the LORD God, the God of Israel.]]></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For I will cast out the nations before you, and enlarge your borders: neither shall any man desire your land, when you shall go up to appear before the LORD your God three times in the year.]]></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For I will cast out the nations before you, and enlarge your borders: neither shall any man desire your land, when you shall go up to appear before the LORD your God three times in the year.]]></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For I will cast out the nations before you, and enlarge your borders: neither shall any man desire your land, when you shall go up to appear before the LORD your God three times in the year.]]></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You shall not offer the blood of my sacrifice with leaven; neither shall the sacrifice of the feast of the passover be left unto the morning.]]></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You shall not offer the blood of my sacrifice with leaven; neither shall the sacrifice of the feast of the passover be left unto the morning.]]></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 first of the first-fruits of your land you shall bring unto the house of the LORD your God. You shall not seethe a kid in his mother's milk.]]></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 first of the first-fruits of your land you shall bring unto the house of the LORD your God. You shall not seethe a kid in his mother's milk.]]></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 LORD said unto Moses, Write you these words: for after the tenor of these words I have made a covenant with you and with Israel.]]></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 LORD said unto Moses, Write you these words: for after the tenor of these words I have made a covenant with you and with Israel.]]></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e was there with the LORD forty days and forty nights; he did neither eat bread, nor drink water. And he wrote upon the tables the words of the covenant, the ten commandment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e was there with the LORD forty days and forty nights; he did neither eat bread, nor drink water. And he wrote upon the tables the words of the covenant, the ten commandment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it came to pass, when Moses came down from mount Sinai with the two tables of testimony in Moses' hand, when he came down from the mount, that Moses know not that the skin of his face shone while he talked with him.]]></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it came to pass, when Moses came down from mount Sinai with the two tables of testimony in Moses' hand, when he came down from the mount, that Moses know not that the skin of his face shone while he talked with him.]]></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when Aaron and all the children of Israel saw Moses, behold, the skin of his face shone; and they were afraid to come nigh him.]]></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when Aaron and all the children of Israel saw Moses, behold, the skin of his face shone; and they were afraid to come nigh him.]]></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Moses called unto them; and Aaron and all the rulers of the congregation returned unto him: and Moses talked with them.]]></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Moses called unto them; and Aaron and all the rulers of the congregation returned unto him: and Moses talked with them.]]></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afterward all the children of Israel came nigh: and he gave them in commandment all that the LORD had spoken with him in mount Sinai.]]></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afterward all the children of Israel came nigh: and he gave them in commandment all that the LORD had spoken with him in mount Sinai.]]></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ill Moses had done speaking with them, he put a vail on his face.]]></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But when Moses went in before the LORD to speak with him, he took the vail off, until he came out. And he came out, and spoke unto the children of Israel that which he was commanded.]]></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But when Moses went in before the LORD to speak with him, he took the vail off, until he came out. And he came out, and spoke unto the children of Israel that which he was commanded.]]></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But when Moses went in before the LORD to speak with him, he took the vail off, until he came out. And he came out, and spoke unto the children of Israel that which he was commanded.]]></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the children of Israel saw the face of Moses, that the skin of Moses' face shone: and Moses put the vail upon his face again, until he went in to speak with him.]]></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the children of Israel saw the face of Moses, that the skin of Moses' face shone: and Moses put the vail upon his face again, until he went in to speak with him.]]></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110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த்திராகமம் : 3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 மோசேயை நோக்கி: முந்தின கற்பலகைக்கு ஒத்த இரண்டு கற்பலகைகளை இழைத்துக்கொள்;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த்துப்போட்ட முந்தின பலகைகளில் இருந்த வார்த்தைகளை அவைகளில் எழு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விடியற்காலத்தில் நீ ஆயத்தமாகி, சீனாய் மலையில் ஏறி, அங்கே மலையின் உச்சியில் காலமே என் சமுக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 நி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உன்னோடே ஒருவனும் அங்கே வரக் கூடாது; மலையிலெங்கும் ஒருவனும் காணப்படவுங் கூடாது; இந்த மலை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பத்தில் ஆடுமாடு மேயவுங் கூடாது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மோசே முந்தின கற்பலகைகளுக்கு ஒத்த இரண்டு கற்பலகைகளை இழைத்து, அதிகாலமே எழுந்தி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தனக்குக் கட்டளையிட்டபடியே அவ்விரண்டு கற்பலகைகளையும் தன் கையிலே எடுத்து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ய்மலையில் ஏறி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கர்த்தர் ஒரு மேகத்தில் இறங்கி, அங்கே அவன் அருகே நின்று, கர்த்தருடைய நாமத்தைக் கூறி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கர்த்தர் அவனுக்கு முன்பாகக் கடந்துபோகிறபோது, அவர்: கர்த்தர், கர்த்தர்; இரக்கமும், கிருபை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ய சாந்தமும், மகா தயையும், சத்தியமுமுள்ள 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ஆயிரம் தலைமுறைகளுக்கு இரக்கத்தைக் காக்கிறவர்; அக்கிரமத்தையும் மீறுதலையும் பாவ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னிக்கிறவர்; குற்றவாளியைக் குற்றமற்றவனாக விடாமல், பிதாக்கள் செய்த அக்கிரம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களிடத்திலும், பிள்ளைகளுடைய பிள்ளைகளிடத்திலும் மூன்றாம் நான்காம் தலைமுறைமட்டும் விசாரிக்கிற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கூறி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மோசே தீவிரமாகத் தரைமட்டும் குனிந்து பணிந்து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ஆண்டவரே, உம்முடைய கண்களில் எனக்குக் கிருபை கிடைத்ததானால், எங்கள் நடுவில் ஆண்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ந்தருளவேண்டும்; இந்த ஜனங்கள் வணங்காக் கழுத்துள்ளவர்கள்; நீரோ, எங்கள் அக்கிரமத்தையும் எ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த்தையும் மன்னித்து, எங்களை உமக்குச் சுதந்தரமாக ஏற்றுக்கொள்ளு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தற்கு அவர்: இதோ, நான் ஒரு உடன்படிக்கை பண்ணுகிறேன்; பூமியெங்கும் எந்த ஜாதிகளிட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ப்படாத அதிசயங்களை உன் ஜனங்கள் எல்லாருக்கு முன்பாகவும் செய்வேன்; உன்னோடேகூட இருக்கிற ஜன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ரும் கர்த்தருடைய செய்கையைக் காண்பார்கள்; உன்னோடேகூட இருந்து, நான் செய்யும் கா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ங்கரமா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ன்று நான் உனக்குக் கட்டளையிடுகிறதைக் கைக்கொள்; எமோரியனையும், கானானியனையும், ஏத்திய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யனையும், ஏவியனையும், எபூசியனையும் உனக்கு முன்பாகத் துரத்திவிடு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நீ போய்ச் சேருகிற தேசத்தின் குடிகளோடு உடன்படிக்கைபண்ணாதபடிக்கு எச்சரிக்கையாயிரு; பண்ணினால்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 நடுவில் கண்ணியா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ர்களுடைய பலிபீடங்களை இடித்து, அவர்கள் சிலைகளைத் தகர்த்து, அவர்கள் தோப்புகளை வெட்டிப்போடு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கர்த்தருடைய நாமம் எரிச்சலுள்ளவர் என்பது, அவர் எரிச்சலுள்ள தேவனே; ஆகையால், அந்நிய தேவனை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ந்துகொள்ள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ந்தத் தேசத்தின் குடிகளோடே உடன்படிக்கை பண்ணுவாயானால், அவர்கள் தங்கள் தேவர்களைச் சோரமார்க்கமா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பற்றி, தங்களுடைய தேவர்களுக்குப் பலியிடுவார்கள்; ஒருவன் உன்னை அழைக்கையில், நீ போய்,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யிட்டதிலே புசி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ர்கள் குமாரத்திகளில் உன் குமாரருக்குப் பெண்களைக் கொள்ளுவாய்; அவர்கள் குமாரத்திகள்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ர்களைச் சோரமார்க்கமாய்ப் பின்பற்றுவதும் அல்லாமல், உன் குமாரரையும் தங்கள் தேவர்களை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மார்க்கமாய்ப் பின்பற்றும்படி செய்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வார்ப்பிக்கப்பட்ட தெய்வங்களை உங்களுக்கு உண்டா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புளிப்பில்லா அப்பப்பண்டிகையை நீங்கள் கைக்கொண்டு, நான் உங்களுக்குக் கட்டளையிட்டபடியே, ஆ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த்தில் குறித்த காலத்திலே ஏழுநாள் புளிப்பில்லா அப்பம் புசிக்கக்கடவீர்கள்; ஆபீப் மாத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கிப்திலிருந்து புறப்பட்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கர்ப்பம் திறந்து பிறக்கிற யாவும், உன் ஆடுமாடுகளின் தலையீற்றான ஆண்கள் யாவும் என்னுடைய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கழுதையின் தலையீற்றை ஒரு ஆட்டுக்குட்டியால் மீட்டுக்கொள்வாயாக; அதை மீட்டுக்கொள்ளாதிருந்தால்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த்தை முறித்துப்போடு; உன் பிள்ளைகளில் முதற்பேறானவைகளையெல்லாம் மீட்டுக்கொள்ளவேண்டும். வெறுங்கையோ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 சந்நிதியில் ஒருவனும் வரக் கூ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ஆறுநாள் வேலைசெய்து, ஏழாம்நாளிலே ஓய்ந்திருப்பாயாக; விதைப்புக்காலத்திலும் அறுப்புக்கால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ய்ந்திருப்பா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கோதுமை அறுப்பின் முதற்பலனைச் செலுத்தும் ஏழு வாரங்களின் பண்டிகையையும், வருஷமுடிவிலே சேர்ப்புக்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டிகையையும் ஆசரிப்பா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வருஷத்தில் மூன்றுதரம் உங்கள் ஆண்மக்கள் எல்லாரும் இஸ்ரவேலின் தேவனாயிருக்கிற கர்த்தராகிய ஆண்டவ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நிதியில் வர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நான் புறஜாதிகளை உங்கள் முன்னின்று துரத்திவிட்டு, உங்கள் எல்லைகளை விஸ்தாரமாக்குவேன்; வருஷ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றுதரம் உங்கள் தேவனாகிய கர்த்தருடைய சந்நிதிக்கு முன்பாகக் காணப்படப் போயிருக்கும்போது ஒரு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 தேசத்தை இச்சிப்ப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எனக்கு இடும் பலியின் இரத்தத்தைப் புளித்தமாவுடன் செலுத்தவேண்டாம்; பஸ்கா பண்டிகையின் ப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யற்காலம்வரைக்கும் வைக்கவும் 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உங்கள் நிலத்தில் முதல் முதல் விளைந்த முதற்பலத்தை உங்கள் தேவனாகிய கர்த்தரின் ஆலயத்து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ருங்கள். வெள்ளாட்டுக்குட்டியை அதின் தாயின் பாலிலே சமைக்கவேண்டா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பின்னும் கர்த்தர் மோசேயை நோக்கி: இந்த வார்த்தைகளை நீ எழுது; இந்த வார்த்தைகளின்படியே உன்னோ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டும் உடன்படிக்கைபண்ணினே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ங்கே அவன் அப்பம் புசியாமலும் தண்ணீர் குடியாமலும் இரவும் பகலும் நாற்பதுநாள் கர்த்தரோ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ன்; அவன் பத்துக் கற்பனைகளாகிய உடன்படிக்கையின் வார்த்தைகளைப் பலகைகளில் எழு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மோசே சாட்சிப் பலகைகள் இரண்டையும் தன் கையில் எடுத்துக்கொண்டு, சீனாய் மலையிலிருந்து இறங்குகிற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னோடே அவர் பேசினதினாலே தன் முகம் பிரகாசித்திருப்பதை அவன் அறியா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ஆரோனும் இஸ்ரவேல் புத்திரர் எல்லாரும் மோசேயைப் பார்க்கும்போது, அவன் முகம் பிரகாசித்திருப்ப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 அவன் சமீபத்தில் சேரப்பய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மோசே அவர்களை அழைத்தான்; அப்பொழுது ஆரோனும் சபையிலுள்ள பிரபுக்கள் யாவரும் அவனிடத்திற்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வந்தார்கள்; மோசே அவர்களோடே பேசி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பின்பு இஸ்ரவேல் புத்திரர் எல்லாரும் அவனிடத்தில் சேர்ந்தார்கள்; அப்பொழுது அவன் சீனாய்மலை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தன்னோடே பேசினவைகளையெல்லாம் அவர்களுக்குக் கற்பி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மோசே அவர்களோடே பேசி முடியுமளவும், தன் முகத்தின்மேல் முக்காடு போட்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மோசே கர்த்தருடைய சந்நிதியில் அவரோடே பேசும்படிக்கு உட்பிரவேசித்ததுமுதல் வெளியே புறப்படும்ம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காடு போடாதிருந்தான்; அவன் வெளியே வந்து தனக்குக் கற்பிக்கப்பட்டதை இஸ்ரவேல் புத்திரரோ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ம்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இஸ்ரவேல் புத்திரர் அவன் முகம் பிரகாசித்திருப்பதைக் கண்டார்கள். மோசே அவரோடே பேசும்படிக்கு உ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சிக்கும்வரைக்கும், முக்காட்டைத் திரும்பத் தன் முகத்தின்மேல் போட்டுக்கொள்ளு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2026-11-02T10:20:31Z</dcterms:created>
  <dcterms:modified xsi:type="dcterms:W3CDTF">2026-11-02T10:20:31Z</dcterms:modified>
  <dc:title>யாத்திராகமம் : 34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