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ர் யூதேயாவிலிருந்து வந்து: நீங்கள் மோசேயினுடைய முறைமையின்படியே விருத்தசேதனமடையாவிட்டால் இரட்சிக்கப்படமாட்டீர்கள் என்று சகோதரருக்குப் போதகம்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ர் யூதேயாவிலிருந்து வந்து: நீங்கள் மோசேயினுடைய முறைமையின்படியே விருத்தசேதனமடையாவிட்டால் இரட்சிக்கப்படமாட்டீர்கள் என்று சகோதரருக்குப் போதகம்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ே அவர்களுக்கும் பவுல் பர்னபா என்பவர்களுக்கும் மிகுந்த வாக்குவாதமும் தர்க்கமும் உண்டானபோது, அந்த விஷயத்தினிமித்தம் பவுலும் பர்னபாவும் அவர்களைச் சேர்ந்த வேறுசிலரும் எருசலேமிலிருக்கிற அப்போஸ்தலரிடத்திற்கும் மூப்பரிடத்திற்கும் போகவேண்டுமென்று தீர்மான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ே அவர்களுக்கும் பவுல் பர்னபா என்பவர்களுக்கும் மிகுந்த வாக்குவாதமும் தர்க்கமும் உண்டானபோது, அந்த விஷயத்தினிமித்தம் பவுலும் பர்னபாவும் அவர்களைச் சேர்ந்த வேறுசிலரும் எருசலேமிலிருக்கிற அப்போஸ்தலரிடத்திற்கும் மூப்பரிடத்திற்கும் போகவேண்டுமென்று தீர்மான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ே அவர்களுக்கும் பவுல் பர்னபா என்பவர்களுக்கும் மிகுந்த வாக்குவாதமும் தர்க்கமும் உண்டானபோது, அந்த விஷயத்தினிமித்தம் பவுலும் பர்னபாவும் அவர்களைச் சேர்ந்த வேறுசிலரும் எருசலேமிலிருக்கிற அப்போஸ்தலரிடத்திற்கும் மூப்பரிடத்திற்கும் போகவேண்டுமென்று தீர்மான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படி அவர்கள் சபையாரால் வழிவிட்டனுப்பப்பட்டு, பெனிக்கே சமாரியா நாடுகளின் வழியாய்ப் போய், புறஜாதியார் மனந்திரும்பின செய்தியை அறிவித்து, சகோதரர் எல்லாருக்கும் இந்த சந்தோஷத்தை உண்டாக்க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படி அவர்கள் சபையாரால் வழிவிட்டனுப்பப்பட்டு, பெனிக்கே சமாரியா நாடுகளின் வழியாய்ப் போய், புறஜாதியார் மனந்திரும்பின செய்தியை அறிவித்து, சகோதரர் எல்லாருக்கும் இந்த சந்தோஷத்தை உண்டாக்க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ருசலேமுக்கு வந்து, சபையாராலும் அப்போஸ்தலராலும் மூப்பராலும் ஏற்றுக்கொள்ளப்பட்டபோது, தேவன் தங்களைக்கொண்டு செய்தவைகளையெல்லாம் அறிவ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ருசலேமுக்கு வந்து, சபையாராலும் அப்போஸ்தலராலும் மூப்பராலும் ஏற்றுக்கொள்ளப்பட்டபோது, தேவன் தங்களைக்கொண்டு செய்தவைகளையெல்லாம் அறி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ரிசேய சமயத்தாரில் விசுவாசிகளான சிலர் எழுந்து, அவர்களை விருத்தசேதனம்பண்ணுகிறதும் மோசேயின் நியாயப்பிரமாணத்தைக் கைக்கொள்ளும்படி அவர்களுக்குக் கற்பிக்கிறதும் அவசியம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ரிசேய சமயத்தாரில் விசுவாசிகளான சிலர் எழுந்து, அவர்களை விருத்தசேதனம்பண்ணுகிறதும் மோசேயின் நியாயப்பிரமாணத்தைக் கைக்கொள்ளும்படி அவர்களுக்குக் கற்பிக்கிறதும் அவசிய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ரிசேய சமயத்தாரில் விசுவாசிகளான சிலர் எழுந்து, அவர்களை விருத்தசேதனம்பண்ணுகிறதும் மோசேயின் நியாயப்பிரமாணத்தைக் கைக்கொள்ளும்படி அவர்களுக்குக் கற்பிக்கிறதும் அவசிய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ோஸ்தலரும் மூப்பரும் இந்தக்காரியத்தைக் குறித்து ஆலோசனைபண்ணும்படி கூட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ிகுந்த தர்க்கம் உண்டானபோது, பேதுரு எழுந்து, அவர்களை நோக்கி: சகோதரரே நீங்கள் அறிந்திருக்கிறபடி புறஜாதியார் என்னுடைய வாயினாலே சுவிசேஷ வசனத்தைக் கேட்டு விசுவாசிக்கும்படி தேவன் அநேக நாட்களுக்கு முன்னே உங்களில் ஒருவனாகிய என்னைத் தெரிந்துகொண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ிகுந்த தர்க்கம் உண்டானபோது, பேதுரு எழுந்து, அவர்களை நோக்கி: சகோதரரே நீங்கள் அறிந்திருக்கிறபடி புறஜாதியார் என்னுடைய வாயினாலே சுவிசேஷ வசனத்தைக் கேட்டு விசுவாசிக்கும்படி தேவன் அநேக நாட்களுக்கு முன்னே உங்களில் ஒருவனாகிய என்னைத் தெரிந்துகொண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ிகுந்த தர்க்கம் உண்டானபோது, பேதுரு எழுந்து, அவர்களை நோக்கி: சகோதரரே நீங்கள் அறிந்திருக்கிறபடி புறஜாதியார் என்னுடைய வாயினாலே சுவிசேஷ வசனத்தைக் கேட்டு விசுவாசிக்கும்படி தேவன் அநேக நாட்களுக்கு முன்னே உங்களில் ஒருவனாகிய என்னைத் தெரிந்துகொண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ங்களை அறிந்திருக்கிற தேவன் நமக்குப் பரிசுத்த ஆவியைத் தந்தருளினதுபோல அவர்களுக்கும் தந்தருளி, அவர்களைக் குறித்துச் சாட்சிகொடுத்தார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ங்களை அறிந்திருக்கிற தேவன் நமக்குப் பரிசுத்த ஆவியைத் தந்தருளினதுபோல அவர்களுக்கும் தந்தருளி, அவர்களைக் குறித்துச் சாட்சிகொடுத்தார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ாலே அவர்கள் இருதயங்களை அவர் சுத்தமாக்கி, நமக்கும் அவர்களுக்கும் யாதொரு வித்தியாசமுமிராதபடி செய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ாலே அவர்கள் இருதயங்களை அவர் சுத்தமாக்கி, நமக்கும் அவர்களுக்கும் யாதொரு வித்தியாசமுமிராதபடி செய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ம்முடைய பிதாக்களாலும் நம்மாலும் சுமக்கக்கூடாத நுகத்தடியைச் சீஷர் கழுத்தின்மேல் சுமத்துதுவதினால், நீங்கள் தேவனைச் சோதிப்பானேன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ம்முடைய பிதாக்களாலும் நம்மாலும் சுமக்கக்கூடாத நுகத்தடியைச் சீஷர் கழுத்தின்மேல் சுமத்துதுவதினால், நீங்கள் தேவனைச் சோதிப்பானேன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யே யூதாவையும் சீலாவையும் அனுப்பியிருக்கிறோம். அவர்களும் இவைகளை வாய்மொழியாக உங்களுக்கு அறிவ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வையெனில், விக்கிரகங்களுக்குப்படைத்தவைகளுக்கும், இரத்தத்திற்கும், நெருக்குண்டு செத்ததிற்கும் வேசித்தனத்திற்கும், நீங்கள் விலகியிருக்கவேண்டுமென்ப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வையெனில், விக்கிரகங்களுக்குப்படைத்தவைகளுக்கும், இரத்தத்திற்கும், நெருக்குண்டு செத்ததிற்கும் வேசித்தனத்திற்கும், நீங்கள் விலகியிருக்கவேண்டுமென்ப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இயேசுகிறிஸ்துவின் கிருபையிலே அவர்கள் இரட்சிக்கப்படுகிறது எப்படியோ, அப்படியே நாமும் இரட்சிக்கப்படுவோமென்று நம்பியிருக்கிறோமே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இயேசுகிறிஸ்துவின் கிருபையிலே அவர்கள் இரட்சிக்கப்படுகிறது எப்படியோ, அப்படியே நாமும் இரட்சிக்கப்படுவோமென்று நம்பியிருக்கிறோமே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சியமான இவைகளையல்லாமல் பாரமான வேறொன்றையும் உங்கள்மேல் சுமத்தாமலிருப்பது பரிசுத்த ஆவிக்கும் எங்களுக்கும் நலமாகக் கண்டது; இவைகளுக்கு விலகி நீங்கள் உங்களைக் காத்துக்கொள்வது நலமாயிருக்கும். சுகமாயிருப்பீர்களாக என்று எழுத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சியமான இவைகளையல்லாமல் பாரமான வேறொன்றையும் உங்கள்மேல் சுமத்தாமலிருப்பது பரிசுத்த ஆவிக்கும் எங்களுக்கும் நலமாகக் கண்டது; இவைகளுக்கு விலகி நீங்கள் உங்களைக் காத்துக்கொள்வது நலமாயிருக்கும். சுகமாயிருப்பீர்களாக என்று எழுத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சியமான இவைகளையல்லாமல் பாரமான வேறொன்றையும் உங்கள்மேல் சுமத்தாமலிருப்பது பரிசுத்த ஆவிக்கும் எங்களுக்கும் நலமாகக் கண்டது; இவைகளுக்கு விலகி நீங்கள் உங்களைக் காத்துக்கொள்வது நலமாயிருக்கும். சுகமாயிருப்பீர்களாக என்று எழுத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ூடிவந்திருந்த யாவரும் அமர்ந்திருந்து, பர்னபாவும் பவுலும் தங்களைக்கொண்டு தேவன் புறஜாதிகளுக்குள்ளே செய்த அடையாளங்கள் அற்புதங்கள் யாவையும் விவரித்துச் சொல்லக்கே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ூடிவந்திருந்த யாவரும் அமர்ந்திருந்து, பர்னபாவும் பவுலும் தங்களைக்கொண்டு தேவன் புறஜாதிகளுக்குள்ளே செய்த அடையாளங்கள் அற்புதங்கள் யாவையும் விவரித்துச் சொல்லக்கே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அனுப்பிவிடப்பட்டு, அந்தியோகியாவுக்கு வந்து, சபையைக் கூடிவரச்செய்து, நிருபத்தை ஒப்புவ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அனுப்பிவிடப்பட்டு, அந்தியோகியாவுக்கு வந்து, சபையைக் கூடிவரச்செய்து, நிருபத்தை ஒப்புவ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அவர்கள் வாசித்து, அதனாலுண்டாகிய ஆறுதலுக்காகச் சந்தோஷப்ப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ூதா சீலா என்பவர்களும் தீர்க்கதரிசிகளாயிருந்தபடியினாலே அநேக வார்த்தைகளினால் சகோதரருக்குப் புத்திசொல்லி, அவர்களைத் திடப்படுத்தி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ூதா சீலா என்பவர்களும் தீர்க்கதரிசிகளாயிருந்தபடியினாலே அநேக வார்த்தைகளினால் சகோதரருக்குப் புத்திசொல்லி, அவர்களைத் திடப்படுத்தி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ிலகாலம் அங்கேயிருந்து, பின்பு சகோதரரால் சமாதானத்தோடே அப்போஸ்தலரிடத்திற்கு அனுப்பிவிட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ிலும் சீலாவுக்கு அங்கே தரித்திருக்கிறது நலமாய்க் கண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வுலும் பர்னபாவும் அந்தியோகியாவிலே சஞ்சரித்து, வேறே அநேகரோடுங்கூடக் கர்த்தருடைய வசனத்தை உபதேசித்துப் பிரசங்கித்துக்கொண்ட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வுலும் பர்னபாவும் அந்தியோகியாவிலே சஞ்சரித்து, வேறே அநேகரோடுங்கூடக் கர்த்தருடைய வசனத்தை உபதேசித்துப் பிரசங்கித்துக்கொண்ட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ிலநாளைக்குப்பின்பு பவுல் பர்னபாவை நோக்கி: நாம் கர்த்தருடைய வசனத்தை அறிவித்திருக்கிற சகல பட்டணங்களிலுமுள்ள சகோதரர்கள் எப்படியிருக்கிறார்களென்று போய்ப்பார்ப்போம் வாரு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ிலநாளைக்குப்பின்பு பவுல் பர்னபாவை நோக்கி: நாம் கர்த்தருடைய வசனத்தை அறிவித்திருக்கிற சகல பட்டணங்களிலுமுள்ள சகோதரர்கள் எப்படியிருக்கிறார்களென்று போய்ப்பார்ப்போம் வாரு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ர்னபா என்பவன் மாற்கு என்னும் பேர்கொண்ட யோவானைக்கூட அழைத்துக்கொண்டு போகவேண்டும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ேசி முடிந்தபின்பு, யாக்கோபு அவர்களை நோக்கி: சகோதரரே, எனக்குச் செவிகொட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புறஜாதிகளினின்று தமது நாமத்திற்காக ஒரு ஜனத்தைத் தெரிந்துகொள்ளும்படி முதல்முதல் அவர்களுக்குக் கடாட்சித்தருளின விதத்தைச் சிமியோன் விவரித்துச் சொன்னார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புறஜாதிகளினின்று தமது நாமத்திற்காக ஒரு ஜனத்தைத் தெரிந்துகொள்ளும்படி முதல்முதல் அவர்களுக்குக் கடாட்சித்தருளின விதத்தைச் சிமியோன் விவரித்துச் சொன்னார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த் தீர்க்கதரிசிகளுடைய வாக்கியங்களும் ஒத்த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டியெனில், மற்ற மனுஷரும், என்னுடைய நாமந்தரிக்கப்படும் சகல ஜாதிகளும், கர்த்தரைத் தேடும்படிக்க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டியெனில், மற்ற மனுஷரும், என்னுடைய நாமந்தரிக்கப்படும் சகல ஜாதிகளும், கர்த்தரைத் தேடும்படிக்க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இதற்குப்பின்பு திரும்பிவந்து, விழுந்துபோன தாவீதின் கூடாரத்தை மறுபடியும் எடுப்பித்து, அதிலே பழுதாய்ப்போனவைகளை மறுபடியும் சீர்ப்படுத்தி, அதைச் செவ்வையாக நிறுத்துவேன் என்று இவைகளையெல்லாஞ் செய்கிற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இதற்குப்பின்பு திரும்பிவந்து, விழுந்துபோன தாவீதின் கூடாரத்தை மறுபடியும் எடுப்பித்து, அதிலே பழுதாய்ப்போனவைகளை மறுபடியும் சீர்ப்படுத்தி, அதைச் செவ்வையாக நிறுத்துவேன் என்று இவைகளையெல்லாஞ் செய்கிற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லகத்தோற்றமுதல் தேவனுக்குத் தம்முடைய கிரியைகளெல்லாம் தெரிந்திருக்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 புறஜாதிகளில் தேவனிடத்தில் திரும்புகிறவர்களைக் கலங்கப்பண்ணலாகாதென்ற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ங்களுக்குப் படைத்த அசுசியானவைகளுக்கும், வேசித்தனத்திற்கும், நெருக்குண்டு செத்ததிற்கும், இரத்தத்திற்கும், விலகியிருக்கும்படி அவர்களுக்கு நாம் எழுதவேண்டுமென்றும் நான் தீர்மானிக்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ங்களுக்குப் படைத்த அசுசியானவைகளுக்கும், வேசித்தனத்திற்கும், நெருக்குண்டு செத்ததிற்கும், இரத்தத்திற்கும், விலகியிருக்கும்படி அவர்களுக்கு நாம் எழுதவேண்டுமென்றும் நான் தீர்மானிக்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வுலோ: அவன் பம்பிலியா நாட்டிலே நம்மை விட்டுப் பிரிந்து நம்மோடேகூட ஊழியத்துக்கு வராததினாலே, அவனை அழைத்துக்கொண்டு போகக்கூடாது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ஆகமங்கள் ஓய்வுநாள்தோறும் ஜெபஆலயங்களில் வாசிக்கப்பட்டு வருகிறபடியால், பூர்வகாலந்தோடங்கிச் சகல பட்டணங்களிலும் அந்த ஆகமங்களைப் பிரசங்கிக்கிறவர்களும் உண்டே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ஆகமங்கள் ஓய்வுநாள்தோறும் ஜெபஆலயங்களில் வாசிக்கப்பட்டு வருகிறபடியால், பூர்வகாலந்தோடங்கிச் சகல பட்டணங்களிலும் அந்த ஆகமங்களைப் பிரசங்கிக்கிறவர்களும் உண்டே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ஆகமங்கள் ஓய்வுநாள்தோறும் ஜெபஆலயங்களில் வாசிக்கப்பட்டு வருகிறபடியால், பூர்வகாலந்தோடங்கிச் சகல பட்டணங்களிலும் அந்த ஆகமங்களைப் பிரசங்கிக்கிறவர்களும் உண்டே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தைப்பற்றி அவர்களுக்குள்ளே கடுங்கோபமூண்டபடியினால் அவர்கள் ஒருவரையொருவர் விட்டுப் பிரிந்தார்கள். பர்னபா மாற்குவைக் கூட்டிக்கொண்டு கப்பல் ஏறிச் சீப்புருதீவுக்குப் போ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தைப்பற்றி அவர்களுக்குள்ளே கடுங்கோபமூண்டபடியினால் அவர்கள் ஒருவரையொருவர் விட்டுப் பிரிந்தார்கள். பர்னபா மாற்குவைக் கூட்டிக்கொண்டு கப்பல் ஏறிச் சீப்புருதீவுக்குப் போ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ங்களில் சிலரைத் தெரிந்துகொண்டு பவுலோடும் பர்னபாவோடும் அந்தியோகியாவுக்கு அனுப்புகிறது அப்போஸ்தலருக்கும் மூப்பருக்கும் சபையாரெல்லாருக்கும் நலமாகக்கண்டது. அவர்கள் யாரென்றால் சகோதரரில் விசேஷித்தவர்களாகிய பர்சபா என்று மறுபேர்கொண்ட யூதாவும் சீலாவுமே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ங்களில் சிலரைத் தெரிந்துகொண்டு பவுலோடும் பர்னபாவோடும் அந்தியோகியாவுக்கு அனுப்புகிறது அப்போஸ்தலருக்கும் மூப்பருக்கும் சபையாரெல்லாருக்கும் நலமாகக்கண்டது. அவர்கள் யாரென்றால் சகோதரரில் விசேஷித்தவர்களாகிய பர்சபா என்று மறுபேர்கொண்ட யூதாவும் சீலாவுமே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ங்களில் சிலரைத் தெரிந்துகொண்டு பவுலோடும் பர்னபாவோடும் அந்தியோகியாவுக்கு அனுப்புகிறது அப்போஸ்தலருக்கும் மூப்பருக்கும் சபையாரெல்லாருக்கும் நலமாகக்கண்டது. அவர்கள் யாரென்றால் சகோதரரில் விசேஷித்தவர்களாகிய பர்சபா என்று மறுபேர்கொண்ட யூதாவும் சீலாவும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வுலோ சீலாவை தெரிந்துகொண்டு, சகோதரராலே தேவனுடைய கிருபைக்கு ஒப்புவிக்கப்பட்டு, புறப்பட்ட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கையில் அவர்கள் எழுதிக்கொடுத்தனுப்பின நிருபமாவது: அப்போஸ்தலரும் மூப்பரும் சகோதரருமாகிய நாங்கள் அந்தியோகியாவிலும் சீரியாவிலும் சிலிசியாவிலும் இருக்கும் புறஜாதியாராகிய சகோதரருக்கு வாழ்த்துதல் சொல்லி எழுதிய நிருபம் என்னவென்றால்;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கையில் அவர்கள் எழுதிக்கொடுத்தனுப்பின நிருபமாவது: அப்போஸ்தலரும் மூப்பரும் சகோதரருமாகிய நாங்கள் அந்தியோகியாவிலும் சீரியாவிலும் சிலிசியாவிலும் இருக்கும் புறஜாதியாராகிய சகோதரருக்கு வாழ்த்துதல் சொல்லி எழுதிய நிருபம் என்னவென்றால்;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ங்களால் கட்டளைபெறாத சிலர் எங்களிடத்திலிருந்து புறப்பட்டு, நீங்கள் விருத்தசேதனமடைய வேண்டுமென்றும், நியாயப்பிரமாணத்தைக் கைக்கொள்ளவேண்டுமென்றும் சொல்லி, இப்படிப்பட்ட வார்த்தைகளால் எங்களைக் கலக்கி, உங்கள் ஆத்துமாக்களைப் புரட்டினார்கள் என்று நாங்கள் கேள்விப்பட்டபடியினாலே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ங்களால் கட்டளைபெறாத சிலர் எங்களிடத்திலிருந்து புறப்பட்டு, நீங்கள் விருத்தசேதனமடைய வேண்டுமென்றும், நியாயப்பிரமாணத்தைக் கைக்கொள்ளவேண்டுமென்றும் சொல்லி, இப்படிப்பட்ட வார்த்தைகளால் எங்களைக் கலக்கி, உங்கள் ஆத்துமாக்களைப் புரட்டினார்கள் என்று நாங்கள் கேள்விப்பட்டபடியினாலே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வின் நாமத்திற்காகத் தங்கள் பிராணனையும் ஒப்புக்கொடுக்கத் துணிந்தவர்களும் எங்களுக்குப் பிரியமானவர்களுமாயிருக்கிற பர்னபா பவுல் என்பவர்களோடுங்கூட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வின் நாமத்திற்காகத் தங்கள் பிராணனையும் ஒப்புக்கொடுக்கத் துணிந்தவர்களும் எங்களுக்குப் பிரியமானவர்களுமாயிருக்கிற பர்னபா பவுல் என்பவர்களோடுங்கூட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ால் தெரிந்துகொள்ளப்பட்ட சில மனுஷரை உங்களிடத்திற்கு அனுப்புகிறது ஒருமனப்பட்டுக் கூடின எங்களுக்கு நலமாகக் கண்ட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ீரியாவிலும் சிலிசியாவிலும் திரிந்து, சபைகளைத் திடப்படுத்த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ূদা থেকে কয়েকজন লোক এসে শিক্ষা দিতে লাগল৷ তারা অইহুদী ভাইদের শিক্ষা দিয়ে বলল, ‘মোশির বি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ারে সুন্নত সংস্কার না করলে তোমরা উদ্ধার পা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ৌল ও বার্ণবা এই শিক্ষার বিরোধিতা করলেন৷ সেই লোকদের সঙ্গে পৌল ও বার্ণবার তর্ক হল৷ ঠিক হল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্কের মীমাংসার জন্য পৌল, বার্ণবা ও আরও কয়েকজনকে জেরুশালেমে প্রেরিতদের ও প্রাচীনদের কাছে পাঠ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মণ্ডলী তাঁদের যাওয়ার ব্যবস্থা করে দিলেন৷ এই বিশ্বাসীরা যাত্রা পথে ফৈনীকিয়া ও শমরিয়া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 ও অইহুদীরা য়ে খ্রীষ্ট বিশ্বাসী হয়েছে তা জানালেন, এতে বিশ্বাসীদের মধ্যে খুবই আনন্দ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ৌল, বার্ণবা ও অন্যান্যরা জেরুশালেমে পৌঁছালেন৷ বিশ্বাসী মণ্ডলীর প্রেরিতেরা ও প্রাচীনেরা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গত জানালেন৷ ঈশ্বর তাদের সঙ্গে যা করেছেন, পৌল ও বার্ণবা সে সব কথা 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ফরীশীদের মধ্যে যাঁরা বিশ্বাসী হয়েছেন তাদের মধ্যে কয়েকজন উঠে দাঁড়িয়ে বলতে লাগ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অইহুদীদের মধ্যে যাঁরা বিশ্বাসী হয়েছে, তাদের সুন্নত করা ও মোশির দেওয়া বিধি-ব্যবস্থা পালন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রপর প্রেরিতেরা ও প্রাচীনেরা এই প্রশ্নের বিষয়ে আলোচনা করার জন্য সমবে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দীর্ঘক্ষণ ধরে নানা কথা কাটাকাটির পর পিতর উঠে দাঁড়িয়ে তাদের বললেন, ‘ভাইয়েরা আপনারা জান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ের দিনগুলিতে ঈশ্বর আপনাদের মধ্য থেকে আমাকে মনোনীত করেছিলেন, য়েন অইহুদীদের কাছে আমি সুসমাচ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ার করি৷ তারা আমার মুখে সুসমাচার শুনে বিশ্বাস কর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, যিনি আমাদের অন্তর সকল জানেন তিনি অইহুদীদের তাঁর রাজ্যে গ্রহণ করলেন এবং এর সাক্ষ্যস্বরূ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বিত্র আত্মা দিলেন, য়েমন আমাদের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দের ও আমাদের মধ্যে ঈশ্বর কোন প্রভেদ রাখেন নি, বরং বিশ্বাস করলে পর ঈশ্বর তাদের অন্তরও শ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খন এই অইহুদী ভাইদের কাঁধে কেন আপনারা ভারী য়োয়াল চাপিয়ে দিতে চাইছেন? ঈশ্বরকে কি আপন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দ্ধ করতে চান? আমরা ও আমাদের পিতৃপুরুষদের এমন শক্তি ছিল না য়ে সেই ভারী য়োয়াল বহন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ই এদের সঙ্গে আমরা যিহূদা ও শীলকে পাঠাচ্ছি, এঁরা তোমাদের একই কথা বল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ারণ পবিত্র আত্মার কাছে এবং আমাদের কাছেও এটাই ভাল মনে হল য়ে এই প্রযোজনীয় বিষয়গুলি ছা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িরিক্ত কোন কিছুই তোমাদের ওপর ভারস্বরূপ চাপিয়ে দেব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আমরা বিশ্বাস করি য়ে এই অইহুদী বিশ্বাসীরা আমাদের মত প্রভু যীশুর অনুগ্রহেই উদ্ধার লা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োমরা প্রতিমার সামনে উত্‌সর্গ করা কোন খাদ্যবস্তু খাবে না, রক্ত এবং গলা টিপে মারা কোন প্রাণ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ংস খাবে না, আর য়ৌন পাপ কর্ম থেকে দূরে থাকবে৷তোমরা যদি নিজেদের এর থেকে দূরে রাখ তাহল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ঙ্গল হবে৷ তোমাদের সকলের জন্য আমাদের শুভেচ্ছা র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সমস্ত লোক নীরব হয়ে গেল; আর বার্ণবা ও পৌলের মাধ্যমে অইহুদীদের মধ্যে ঈশ্বর কি কি অলৌকিক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, তাদের কাছ থেকে সে সব ঘটনার কথা শুন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ই পৌল, বার্ণবা, যিহূদা ও সীল জেরুশালেম থেকে রওনা হয়ে আন্তিয়খিয়ায় এলেন৷ তাঁরা লোকদের সমবে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সেই চিঠিটি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চিঠিটি পড়ার পর তারা সবাই সেই উত্‌সাহোদ্দীপক চিঠির জন্য আনন্দ করত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িহূদা ও সীল উভয়ে ভাববাদী হওয়াতে ভাইদের সঙ্গে অনেকক্ষণ ধরে কথা বলে তাদের উত্‌সাহ দিলেন ও 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োগ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িহূদা ও সীল কিছুদিন সেখানে থাকার পর যাঁরা তাদের পাঠিয়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দের কাছে অর্থাত্ জেরুশালেমে ফিরে যাবার জন্য ভাইদের কাছ থেকে শান্তিতে বিদায় প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কিন্তু পৌল ও বার্ণবা আন্তিয়খিয়াতে কিছু সময় কাটালেন৷ তারা অন্যান্য আরো অনেকের সঙ্গ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 শিক্ষা দিতেন ও সুসমাচার প্রচার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িছু সময় পর পৌল বার্ণবাকে বললেন, ‘চল আমরা ফিরে যাই, প্রতিটি শহরে য়েখানে আমরা প্রভুর বা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ার করেছিলাম, সেইসব জায়গায় গিয়ে দেখি ভাইরা কেমন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বার্ণবা চাইলেন য়েন য়োহন অর্থাত্ মার্কও তাঁদের সঙ্গে য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দের কথা বলা শেষ হলে যাকোব বলতে শুরু করলেন, ‘ভায়েরা, আমার কথা শুনু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ইহুদীদের প্রতি ঈশ্বরের ভালোবাসার কথা আপনারা ভাই শিমোনের মুখে শুনেছেন৷ এই প্রথম যখন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ইহুদীদের গ্রহণ করলেন ও তাদেরকে তাঁর প্রজা করে ন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ভাববাদীদের কথাও এর সাথে মেলে য়েমন শাস্ত্রে লেখা আছ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এরপর আমি ফিরে আসব, আর দাযূদের য়ে ঘর ভেঙ্গে গেছে, তা পুনরায় গাঁথব৷ আমি তার ধ্বংস স্থান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ঁথে তুলব, তা নতুন করে স্থাপন 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েন মানবজাতির বাকি অংশ প্রভুর অন্বেষণ করে, আর সমস্ত অইহুদীদের যাদেরকে আমার নামে আহ্বান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, তারাও সকলে প্রভুর অন্বেষণ করে৷ ঈশ্বর একথা বলেন এবং তিনিই এসব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 বহুপূর্বেই এই বিষয়গুলি জানিয়েছেন৷ আমোষ 9:11-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‘তাই আমার বিচার এই য়ে অইহুদীদের মধ্য থেকে যাঁরা ঈশ্বরের দিকে ফিরেছে আমরা তাদের কষ্ট দেব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 পরিবর্তে আমরা তাদের পত্র লিখে এই কথা জানাবো৷তারা য়েন প্রতিমা সংক্রান্ত কোন অশুচি খাদ্য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য়, য়ৌন পাপ কার্য় থেকে বিরত থাকে, গলা টিপে মারা কোন প্রাণীর মাংস না খায় বা রক্ত আস্বাদন ন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িন্তু পৌল ভাবলেন, একবার য়ে পাম্ফুলিয়াতে তাঁদের ছেড়ে চলে গিয়েছিল, তাকে সঙ্গে না নেওয়াই ভ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দের এবিষয়ে নিবৃত্ত হওয়া প্রযোজন, কারণ সেই আদিকাল থেকেই প্রতিটি শহরে ইহুদীদের সমাজ-গৃহে এ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র এমন লোক আছে, যাঁরা তাঁকে অর্থাত্ তাঁর বিধি-ব্যবস্থার কথা প্রচার করে৷ তাছাড়া প্রতি বিশ্রামব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দের সমাজ-গৃহে মোশির বিধি-ব্যবস্থা পাঠ করা হ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এর ফলে তাঁদেব মধ্যে মতবিরোধ দেখা দিল, শেষ পর্যন্ত তাঁরা পরস্পর আলাদা হয়ে গেলেন৷ বার্ণবা মার্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নিয়ে জাহাজে করে কুপ্রের দিকে রওন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প্রেরিতেরা ও প্রাচীনেরা মণ্ডলীর বিশ্বাসীবর্গের সঙ্গে একয়োগে তাঁদের মধ্য থেকে কয়েকজ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করে পৌল ও বার্ণবার সঙ্গে আন্তিয়খিয়ায় পাঠাবার বিষয়ে ঠিক করলেন৷ তাঁরা যিহূদা, বার্ণব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লকে মনোনীত করলেন, এরা ভাইদের মধ্যে নেতৃস্থানীয়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ৌল সীলকে সঙ্গে নিলেন৷ ভাইরা আন্তিয়খিয়াকে প্রভুর সেবার ভার পৌলক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দের সঙ্গে তারা এইরকম এক পত্র লিখে পাঠালেন: আন্তিয়খিয়ায়, সুরিয়া ও কিলিকিয়ার অইহু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বিশ্বাসী ভাইদের কাছে প্রেরিতদের ও মণ্ডলীর প্রাচীনদের শুভেচ্ছা৷প্রিয় ভাইয়ে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রা শুনতে পেয়েছি য়ে আমাদের নির্দেশ ছাড়াই এমন কয়েকজন লোক এখান থেকে গিয়ে নানা কথা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মন অস্থির করে তুলেছে ও তোমাদের নানা সমস্যার মধ্যে ফেল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রা সকলে একমত হয়েছি য়ে কয়েকজন মনোনীত করে আমাদের প্রিয় ভাই বার্ণবা ও পৌলের সঙ্গ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পাঠ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 লোকেরা আমাদের প্রভু যীশু খ্রীষ্টের নামে নিজেদের জীবন উত্‌সর্গ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ৌল ও সীল সুরিয়া ও কিলিকিয়ার মধ্য দিয়ে য়েতে য়েতে বিভিন্ন মণ্ডলীকে আরও সুদৃঢ়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2026-10-21T09:39:14Z</dcterms:created>
  <dcterms:modified xsi:type="dcterms:W3CDTF">2026-10-21T09:39:14Z</dcterms:modified>
  <dc:title>প্রেরিত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