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6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ிப்படைவோர் சத்தி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ச்சயம் காப்பார் நித்தி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் சிலுவையில் சிந்தி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ன்மையுள்ள இரத்தத்த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ாவத்தை பரிகரி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ள்ள தேவ புத்திர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ன்றி போல் சேறில் புரண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இல்லாமல் திரி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த்தால் அரவணை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த்தால் ஆசீர்வதி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இரத்தமே உம் இரத்தமே சுத்தம் செய்ய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ழுங்கப் பார்க்கும் சாத்தா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ழுங்க வைத்தீர் அவ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ழங்காமல் போக்கின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ங்கமில்லா கர்த்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ஐயனே உமக்கு மகிம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ய்யனே துதி கன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ெய்யனே எல்லா வல்லம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்யோனே உமக்க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இரத்தமே என் பான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ய்ந்து வந்த நின் ரத்த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ய்ந்தோர்கட்கு அடைக்கல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கள் நேசர் பாவி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வி கழுவினீர் என்னை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சர் சிலுவை சத்தி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சம் அடைவோர்க்குப் பைத்தி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2026-07-31T14:49:35Z</dcterms:created>
  <dcterms:modified xsi:type="dcterms:W3CDTF">2026-07-31T14:49:35Z</dcterms:modified>
  <dc:title>துதிப் பாடல்கள் : 658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