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presProps" Target="presProps.xml"/>
  <Relationship Id="rId74" Type="http://schemas.openxmlformats.org/officeDocument/2006/relationships/viewProps" Target="viewProps.xml"/>
  <Relationship Id="rId7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இரண்டு தூதரும் சாயங்காலத்திலே சோதோமுக்கு வந்தார்கள்; லோத்து சோதோமின் வாசலிலே உட்கார்ந்திருந்தான். அவர்களைக் கண்டு, லோத்து எழுந்து எதிர்கொண்டு தரைமட்டும் குனிந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இரண்டு தூதரும் சாயங்காலத்திலே சோதோமுக்கு வந்தார்கள்; லோத்து சோதோமின் வாசலிலே உட்கார்ந்திருந்தான். அவர்களைக் கண்டு, லோத்து எழுந்து எதிர்கொண்டு தரைமட்டும் குனிந்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ன்மார்களே, அடியேனுடைய வீட்டுமுகமாய் நீங்கள் திரும்பி, உங்கள் கால்களைக் கழுவி, இராத்தங்கி, காலையில் எழுந்து பிரயாணப்பட்டுப் போகலாம் என்றான். அதற்கு அவர்கள்: அப்படியல்ல, வீதியிலே இராத்தங்குவ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ன்மார்களே, அடியேனுடைய வீட்டுமுகமாய் நீங்கள் திரும்பி, உங்கள் கால்களைக் கழுவி, இராத்தங்கி, காலையில் எழுந்து பிரயாணப்பட்டுப் போகலாம் என்றான். அதற்கு அவர்கள்: அப்படியல்ல, வீதியிலே இராத்தங்குவ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 மிகவும் வருந்திக் கேட்டுக்கொண்டான்; அப்பொழுது அவனிடத்திற்குத் திரும்பி, அவன் வீட்டிலே பிரவேசித்தார்கள். அவன் புளிப்பில்லாத அப்பங்களைச் சுட்டு, அவர்களுக்கு விருந்துபண்ணினான், அவர்கள் புச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 மிகவும் வருந்திக் கேட்டுக்கொண்டான்; அப்பொழுது அவனிடத்திற்குத் திரும்பி, அவன் வீட்டிலே பிரவேசித்தார்கள். அவன் புளிப்பில்லாத அப்பங்களைச் சுட்டு, அவர்களுக்கு விருந்துபண்ணினான், அவர்கள் புச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ுக்கும் முன்னே, சோதோம் பட்டணத்து மனிதராகிய வாலிபர்முதல் கிழவர்மட்டுமுள்ள ஜனங்கள் அனைவரும் நானாதிசைகளிலுமிருந்து வந்து, வீட்டைச் சூழ்ந்துகொ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ுக்கும் முன்னே, சோதோம் பட்டணத்து மனிதராகிய வாலிபர்முதல் கிழவர்மட்டுமுள்ள ஜனங்கள் அனைவரும் நானாதிசைகளிலுமிருந்து வந்து, வீட்டைச் சூழ்ந்து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ோத்தைக் கூப்பிட்டு: இந்த இராத்திரி உன்னிடத்தில் வந்த மனுஷர் எங்கே? நாங்கள் அவர்களை அறியும்படிக்கு அவர்களை எங்களிடத்தில் வெளியே கொண்டு வா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ோத்தைக் கூப்பிட்டு: இந்த இராத்திரி உன்னிடத்தில் வந்த மனுஷர் எங்கே? நாங்கள் அவர்களை அறியும்படிக்கு அவர்களை எங்களிடத்தில் வெளியே கொண்டு வா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லோத்து வாசலுக்கு வெளியே வந்து, தனக்குப் பின்னாலே கதவைப் பூட்டி, அவர்களிடத்தில் போய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இந்த அக்கிரமம் செய்ய வேண்ட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ந்தப் புருஷர்கள் தங்கள் கைகளை வெளியே நீட்டி, லோத்தைத் தங்களண்டைக்கு வீட்டுக்குள் இழுத்துக்கொண்டு, கதவைப் பூட்ட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ெருவாசலிலிருந்த சிறியோரும் பெரியோருமாகிய மனிதருக்குக் குருட்டாட்டம் பிடிக்கப்பண்ணினார்கள்; அப்பொழுது அவர்கள் வாசலைத் தேடித்தேடி அலுத்துப்போ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ெருவாசலிலிருந்த சிறியோரும் பெரியோருமாகிய மனிதருக்குக் குருட்டாட்டம் பிடிக்கப்பண்ணினார்கள்; அப்பொழுது அவர்கள் வாசலைத் தேடித்தேடி அலுத்துப்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ந்தப் புருஷர் லோத்தை நோக்கி: இவ்விடத்தில் இன்னும் உனக்கு யார் இருக்கிறார்கள்? மருமகனாவது, உன் குமாரராவது, உன் குமாரத்திகளாவது, பட்டணத்தில் உனக்குரிய எவர்களாவது இருந்தால், அவர்களை இந்த ஸ்தலத்திலிருந்து வெளியே அழைத்துக்கொண்டு போ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ந்தப் புருஷர் லோத்தை நோக்கி: இவ்விடத்தில் இன்னும் உனக்கு யார் இருக்கிறார்கள்? மருமகனாவது, உன் குமாரராவது, உன் குமாரத்திகளாவது, பட்டணத்தில் உனக்குரிய எவர்களாவது இருந்தால், அவர்களை இந்த ஸ்தலத்திலிருந்து வெளியே அழைத்துக்கொண்டு போ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 ஸ்தலத்தை அழிக்கப்போகிறோம்; இவர்கள் கூக்குரல் கர்த்தருடைய சமுகத்தில் பெரிதாயிருக்கிறது; இதை அழிக்கக் கர்த்தர் எங்களை அனுப்பினார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 ஸ்தலத்தை அழிக்கப்போகிறோம்; இவர்கள் கூக்குரல் கர்த்தருடைய சமுகத்தில் பெரிதாயிருக்கிறது; இதை அழிக்கக் கர்த்தர் எங்களை அனுப்பினார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ழக்கு வெளுக்கும்போது அந்தத் தூதர் லோத்தை நோக்கி: பட்டணத்திற்கு வரும் தண்டனையில் நீ அழியாதபடிக்கு எழுந்து, உன் மனைவியையும், இங்கே இருக்கிற உன் இரண்டு குமாரத்திகளையும் அழைத்துக்கொண்டுபோ என்று சொல்லி, அவனைத் துரிதப்படுத்த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ழக்கு வெளுக்கும்போது அந்தத் தூதர் லோத்தை நோக்கி: பட்டணத்திற்கு வரும் தண்டனையில் நீ அழியாதபடிக்கு எழுந்து, உன் மனைவியையும், இங்கே இருக்கிற உன் இரண்டு குமாரத்திகளையும் அழைத்துக்கொண்டுபோ என்று சொல்லி, அவனைத் துரிதப்படுத்த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ாமதித்துக்கொண்டிருக்கும்போது கர்த்தர் அவன்மேல் வைத்த இரக்கத்தினாலே, அந்தப் புருஷர் அவன் கையையும், அவன் மனைவியின் கையையும், அவன் இரண்டு குமாரத்திகளின் கையையும் பிடித்து, அவனைப் பட்டணத்திற்கு வெளியே கொண்டுபோய் வி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ாமதித்துக்கொண்டிருக்கும்போது கர்த்தர் அவன்மேல் வைத்த இரக்கத்தினாலே, அந்தப் புருஷர் அவன் கையையும், அவன் மனைவியின் கையையும், அவன் இரண்டு குமாரத்திகளின் கையையும் பிடித்து, அவனைப் பட்டணத்திற்கு வெளியே கொண்டுபோய் 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வெளியே கொண்டுபோய் விட்டபின்பு, அவர்: உன் ஜீவன் தப்ப ஓடிப்போ, பின்னிட்டுப் பாராதே; இந்தச் சமபூமியில் எங்கும் நிற்காதே; நீ அழியாதபடிக்கு மலைக்கு ஓடிப்போ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வெளியே கொண்டுபோய் விட்டபின்பு, அவர்: உன் ஜீவன் தப்ப ஓடிப்போ, பின்னிட்டுப் பாராதே; இந்தச் சமபூமியில் எங்கும் நிற்காதே; நீ அழியாதபடிக்கு மலைக்கு ஓடிப்போ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லோத்து: அப்படியல்ல ஆண்டவரே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ண்களில் உமது அடியேனுக்குக் கிருபைகிடைத்ததே; என் பிராணனைக் காக்கத் தேவரீர் எனக்குச் செய்த கிருபையைப் பெரிதாக விளங்கப்பண்ணினீர்; மலைக்கு ஓடிப்போக என்னால் முடியாது, தீங்கு என்னைத் தொடரும், நான் மரித்துப்போ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ண்களில் உமது அடியேனுக்குக் கிருபைகிடைத்ததே; என் பிராணனைக் காக்கத் தேவரீர் எனக்குச் செய்த கிருபையைப் பெரிதாக விளங்கப்பண்ணினீர்; மலைக்கு ஓடிப்போக என்னால் முடியாது, தீங்கு என்னைத் தொடரும், நான் மரித்துப்போ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ோ, அந்த ஊர் இருக்கிறதே, நான் அதற்கு ஓடிப்போகத்தக்கதாய் அது கிட்ட இருக்கிறது; என் பிராணன் பிழைக்க நான் அங்கே ஓடிப்போகட்டும், அது சின்ன ஊர்தான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ோ, அந்த ஊர் இருக்கிறதே, நான் அதற்கு ஓடிப்போகத்தக்கதாய் அது கிட்ட இருக்கிறது; என் பிராணன் பிழைக்க நான் அங்கே ஓடிப்போகட்டும், அது சின்ன ஊர்தானே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நீ கேட்டுக்கொண்ட ஊரை நான் கவிழ்த்துப்போடாதபடிக்கு, இந்த விஷயத்திலும் உனக்கு அநுக்கிரகம்பண்ணின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விரமாய் அங்கே ஓடித் தப்பித்துக்கொள்; நீ அங்கே போய்ச் சேருமட்டும் நான் ஒன்றும் செய்யக் கூடாது என்றார்; ஆகையால் அந்த ஊர் சோவார் என்னப்பட்ட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விரமாய் அங்கே ஓடித் தப்பித்துக்கொள்; நீ அங்கே போய்ச் சேருமட்டும் நான் ஒன்றும் செய்யக் கூடாது என்றார்; ஆகையால் அந்த ஊர் சோவார் என்னப்பட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ோத்து சோவாருக்குள் வரும்போது பூமியின்மேல் சூரியன் உதித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ர்த்தர் சோதோமின்மேலும் கொமோராவின்மேலும், கர்த்தராலே வானத்திலிருந்து கந்தகத்தையும் அக்கினியையும் வருஷிக்கப்பண்ண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 பட்டணங்களையும், அந்தச் சம பூமியனைத்தையும், அந்தப் பட்டணங்களின் எல்லாக் குடிகளையும், பூமியின் பயிரையும் அழித்துப்போட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மனைவியோ பின்னிட்டுப் பார்த்து, உப்புத்தூண் ஆன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டியற்காலத்தில் ஆபிரகாம் எழுந்து, தான் கர்த்தருக்கு முன்பாக நின்ற இடத்திற்குப் போய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ோதோம் கொமோரா பட்டணங்களின் திசையையும், சமபூமியாகிய தேசம் முழுவதையும் நோக்கிப் பார்த்தான்; அந்தப் பூமியின் புகை சூளையின் புகையைப்போல எழும்ப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ோதோம் கொமோரா பட்டணங்களின் திசையையும், சமபூமியாகிய தேசம் முழுவதையும் நோக்கிப் பார்த்தான்; அந்தப் பூமியின் புகை சூளையின் புகையைப்போல எழும்பிற்ற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அந்தச் சம பூமியின் பட்டணங்களை அழிக்கும்போது, தேவன் ஆபிரகாமை நினைத்து, லோத்து குடியிருந்த பட்டணங்களைத் தாம் கவிழ்த்துப் போடுகையில், லோத்தை அந்த அழிவின் நடுவிலிருந்து தப்பிப்போகும்படி அனுப்பி விட்ட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அந்தச் சம பூமியின் பட்டணங்களை அழிக்கும்போது, தேவன் ஆபிரகாமை நினைத்து, லோத்து குடியிருந்த பட்டணங்களைத் தாம் கவிழ்த்துப் போடுகையில், லோத்தை அந்த அழிவின் நடுவிலிருந்து தப்பிப்போகும்படி அனுப்பி விட்ட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லோத்து சோவாரிலே குடியிருக்கப் பயந்து, சோவாரை விட்டுப்போய், அவனும் அவனோடேகூட அவனுடைய இரண்டு குமாரத்திகளும் மலையிலே வாசம்பண்ண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லோத்து சோவாரிலே குடியிருக்கப் பயந்து, சோவாரை விட்டுப்போய், அவனும் அவனோடேகூட அவனுடைய இரண்டு குமாரத்திகளும் மலையிலே வாசம்பண்ண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ூத்தவள் இளையவளைப் பார்த்து: நம்முடைய தகப்பன் முதிர்வயதானார், பூமியெங்கும் நடக்கிற முறைமையின்படியே நம்மோடே சேரப் பூமியிலே ஒரு புருஷனும் இ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ூத்தவள் இளையவளைப் பார்த்து: நம்முடைய தகப்பன் முதிர்வயதானார், பூமியெங்கும் நடக்கிற முறைமையின்படியே நம்மோடே சேரப் பூமியிலே ஒரு புருஷனும் இல்லை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ம்முடைய தகப்பனால் சந்ததி உண்டாகும்படிக்கு, அவருக்கு மதுவைக் குடிக்கக்கொடுத்து, அவரோடே சயனிப்போம் வா என்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ம்முடைய தகப்பனால் சந்ததி உண்டாகும்படிக்கு, அவருக்கு மதுவைக் குடிக்கக்கொடுத்து, அவரோடே சயனிப்போம் வா என்ற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அன்று இரவிலே, தங்கள் தகப்பனுக்கு மதுவைக் குடிக்கக் கொடுத்தார்கள். மூத்தவள் போய், தன் தகப்ப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அன்று இரவிலே, தங்கள் தகப்பனுக்கு மதுவைக் குடிக்கக் கொடுத்தார்கள். மூத்தவள் போய், தன் தகப்ப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அன்று ராத்திரியிலும் தங்கள் தகப்பனுக்கு மதுவைக்குடிக்கக் கொடுத்தார்கள். அப்பொழுது இளையவள் எழுந்து போய், அவ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அன்று ராத்திரியிலும் தங்கள் தகப்பனுக்கு மதுவைக்குடிக்கக் கொடுத்தார்கள். அப்பொழுது இளையவள் எழுந்து போய், அவ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்விதமாய் லோத்தின் குமாரத்திகள் இருவரும் தங்கள் தகப்பனாலே கர்ப்பவதியா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ூத்தவள் ஒரு குமாரனைப் பெற்று, அவனுக்கு மோவாப் என்று பேரிட்டாள்; அவன் இந்நாள்வரைக்கும் இருக்கிற மோவாபியருக்குத் தகப்ப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ூத்தவள் ஒரு குமாரனைப் பெற்று, அவனுக்கு மோவாப் என்று பேரிட்டாள்; அவன் இந்நாள்வரைக்கும் இருக்கிற மோவாபியருக்குத் தகப்ப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ளையவளும் ஒரு குமாரனைப் பெற்று, அவனுக்குப் பென்னம்மி என்று பேரிட்டாள்; அவன் இந்நாள்வரைக்கும் இருக்கிற அம்மோன் புத்திரருக்குத் தகப்ப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ளையவளும் ஒரு குமாரனைப் பெற்று, அவனுக்குப் பென்னம்மி என்று பேரிட்டாள்; அவன் இந்நாள்வரைக்கும் இருக்கிற அம்மோன் புத்திரருக்குத் தகப்ப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4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సాయంకాలమందు ఆ ఇద్దరు దేవదూతలు సొదొమ చేరునప్పటికి లోతు సొదొమ గవినియొద్ద కూర్చుండియుండెను. లో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చూచి వారిని ఎదు ర్కొనుటకు లేచి సాష్టాంగ నమస్కారమ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ప్రభువులారా, దయచేసి మీ దాసుని యింటికి వచ్చి రాత్రి వెళ్లబుచ్చి కాళ్లు కడుగుకొనుడి,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దలకడ లేచి మీ త్రోవను వెళ్ళవచ్చుననెను. అందుకు వారుఆలాగు కాదు, నడివీధిలో రాత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యినను అతడు మిక్కిలి బలవంతము చేసినప్పుడు వారు అతని తట్టు తిరిగి అతని యింట ప్రవే శించిరి.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విందుచేసి పొంగని రొట్టెలు కాల్చగా వారు భోజన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పండుకొనక ముందు ఆ పట్టణస్థులు, అనగా సొదొమ మనుష్యులు, బాలురును వృద్ధులును ప్రజలంద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లుదిక్కులనుండి కూడివచ్చి ఆ యిల్లు చుట్ట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లోతును పిలిచిఈ రాత్రి నీ యొద్దకు వచ్చిన మనుష్యులు ఎక్కడ ? మేము వారిని కూడునట్లు మా యొద్దక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లుపలికి తీసికొని రమ్మని అతని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లోతు వెలుపల ద్వారము నొద్దనున్న వారి దగ్గరకు వెళ్లి తన వెనుక తలుపువ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న్నలారా, ఇంత పాతకము కట్టుకొనకుడ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దిగో పురుషుని కూడని యిద్దరు కుమార్తెలు నాకున్నారు. సెల వైతే వారిని మీ యొద్దకు వెలుపలికి 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దను, వారిని మీ మనస్సు వచ్చినట్లు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మనుష్యులు నా యింటినీడకు వచ్చియున్నారు గనుక వారిని మీరేమి చేయకూడదని చెప్పినప్పుడు వారునీవు అ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ికి పొమ్మనిరి. మరియు వారువీడెవడో మనలోనికి పరదేశిగావచ్చి తీర్పరిగానుండ చూచుచున్నాడు; కాగా వారి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ఎక్కువ కీడు చేసెదమని చెప్పి లోతు అను ఆ మనుష్యునిమీద దొమి్మగాపడి తలుపు పగులగొట్టు 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ీ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యితే ఆ మనుష్యులు తమ చేతులు చాపి లోతును ఇంటిలోపలికి తమ యొద్దకు తీసికొని తలుపు 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వారు పిన్నలు మొదలుకొని పెద్దలవరకు ఆ ఇంటి ద్వారము దగ్గరనున్న వారికి కనుమబ్బు కలుగజ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ద్వారము కనుగొనలేక విసిక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ామనుష్యులు లోతుతోఇక్కడ నీకు మరియెవ రున్నారు? నీ అల్లుని నీ కుమారులను నీ కుమార్తెలను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రిలో నీకు కలిగినవారినందరిని వెలుపలికి తీసికొనిరమ్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ేము ఈ చోటు నాశనము చేయవచ్చితివిు; వారినిగూర్చిన మొర యెహోవా సన్నిధిలో గొప్పదాయెను గనుక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శనము చేయుటకు యెహోవా మమ్మును పంపె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లోతు బయటికి వెళ్లి తన కుమార్తెలను పెండ్లాడ నైయున్న తన అల్లుళ్లతో మాటలాడిలెండి, ఈ చో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ిపెట్టి రండి; యెహోవా ఈ పట్టణమును నాశనము చేయబోవు చున్నాడని చెప్పెను. అయితే అతడ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్లుళ్లదృష్టికి ఎగతాళి చేయువానివలె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ెల్లవారినప్పుడు ఆ దూతలు లోతును త్వరపెట్టిలెమ్ము; ఈ ఊరి దోషశిక్షలో నశించిపోకుండ నీ భార్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క్కడనున్న నీ యిద్దరు కుమార్తెలను తీసికొని రమ్మ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తడు తడవు చేసెను. అప్పుడు అతనిమీద యెహోవా కనికరపడుటవలన ఆ మనుష్యులు అతనిచేతిని అతని భార్యచే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యిద్దరు కుమార్తెల చేతులను పట్టుకొని వెలుపలికి తీసికొని వచ్చి ఆ ఊ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 దూతలు వారిని వెలు పలికి తీసికొని వచ్చిన తరువాత ఆయననీ ప్రాణమును దక్కించుకొనునట్లు పారిపొమ్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వెనుక చూడకుము, ఈ మైదానములో ఎక్కడను నిలువక నీవు నశించి పోకుండ ఆ పర్వతమునకు పారిపొమ్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లోతు ప్రభువా ఆలాగు క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ఇదిగో నీ కటాక్షము నీ దాసునిమీద వచ్చినది; నా ప్రాణము రక్షించుటవలన నీవు నాయెడల కనుపరచిన నీ కృప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పర చితివి; నేను ఆ పర్వతమునకు తప్పించుకొని పోలేను; ఈ కీడు నాకు సంభవించి చచ్చిపోవుదు న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దిగో పారిపోవుటకు ఈ ఊరు సమీపములో ఉన్నది, అది చిన్నది, నన్నక్కడికి తప్పించుకొని పోనిమ్ము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న్నది గదా, నేను బ్రదుకుదునని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యన ఇదిగో నీవు చెప్పిన ఈ ఊరు నాశనము చేయను. ఈ విషయములో నీ మనవి అంగీకరించితిన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వు త్వరపడి అక్కడికి తప్పించుకొని పొమ్ము; నీ వక్కడ చేరువరకు నేనేమియు చేయలేననెను. అందుచేత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ఊరికి సోయరు అను పేరు 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లోతు సోయరుకు వచ్చినప్పుడు ఆ దేశమున సూర్యుడు ఉద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ప్పుడు యెహోవా సొదొమమీదను గొమొఱ్ఱామీదను యెహోవాయొద్ద నుండి గంధకమును అగ్నిని ఆకాశమునుండి కురి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 పట్టణములను ఆ మైదానమంతటిని ఆ పట్టణములలో నివసించినవారినందరిని నేల మొలకలను నాశన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యితే లోతు భార్య అతని వెనుకనుండి తిరిగి చూచి ఉప్పుస్థంభ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తెల్లవారినప్పుడు అబ్రాహాము లేచి తాను యెహోవా సన్నిధిని నిలిచిన చోటిక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సొదొమ గొమొఱ్ఱాల తట్టును ఆ మైదానపు ప్రదేశము యావత్తును చూడగా అదిగో ఆ ప్రదేశపు పొగ ఆవము పొగ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దేవుడు ఆ మైదానపు పట్టణములను పాడుచేసినప్పుడు దేవుడు అబ్రాహామును జ్ఞాపకము చేసికొని, లో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న్న పట్టణములను నాశనము చేసినప్పుడు ఆ నాశనముమధ్యన లోతు నశించకుండ అతని తప్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లోతు సోయరులో నివసించుటకు భయపడి, తన యిద్దరు కుమార్తెలతో కూడ సోయరునుండి పోయి ఆ పర్వత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ెను. అతడును అతని యిద్దరు కుమార్తెలును ఒక గుహలో నివ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ట్లుండగా అక్క తన చెల్లెలితోమన తండ్రి ముసలి వాడు; సర్వ లోకమర్యాద చొప్పున మనతో పోవుటకు లోకములో 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రుషు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మన తండ్రికి ద్రాక్షారసము త్రాగించి అతనితో శయనించి మన తండ్రివలన సంతానము కలుగచేసికొందము ర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 రాత్రి వారు తమ తండ్రికి ద్రాక్షారసము త్రాగించిన తరువాత అతని పెద్దకుమార్తె లోపలికి వెళ్ల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తో శయనించెను. కాని ఆమె ఎప్పుడు శయనించెనో యెప్పుడు లేచిపోయెనో అతనికి తెలి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మరునాడు అక్క తన చెల్లెలిని చూచినిన్నటి రాత్రి నా తండ్రితో నేను శయ నించితిని; ఈ రాత్రి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ారసము త్రాగించిన తరువాత నీవు లోపలికి వెళ్లి అతనితో శయనించుము; ఆలా గున మన తండ్రివలన సంత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సికొంద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ఆ రాత్రియు వారు తమ తండ్రికి ద్రాక్షా రసము త్రాగించిరి. అప్పుడా చిన్నది లేచి అతనితో శయన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 యెప్పుడు శయనించెనో యెప్పుడు లేచిపోయెనో అతనికి తెలి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ఆలాగున లోతు యొక్క యిద్దరు కుమార్తెలు తమ తండ్రివలన గర్భవతుల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వారిలో పెద్దది కుమారుని కని వానికి మోయాబను పేరు పెట్టెను. అతడు నేటివరకు మోయాబీ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లపురుషుడుగా ఎ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చిన్నదికూడ కుమారుని కని వానికి బెన్నమి్మ అను పేరు పెట్టెను. అతడు నేటివరకు అమ్మోనీయ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లపురుషుడుగా ఎంచ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2026-10-20T01:19:09Z</dcterms:created>
  <dcterms:modified xsi:type="dcterms:W3CDTF">2026-10-20T01:19:09Z</dcterms:modified>
  <dc:title>ఆదికాండము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