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மெல்கிசேதேக்கு சாலேமின் ராஜாவும், உன்னதமான தேவனுடைய ஆசாரியனுமாயிருந்தான்; ராஜாக்களை முறியடித்துவந்த ஆபிரகாமுக்கு இவன் எதிர்கொண்டுபோய், அவனை ஆசீர்வத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ுக்கு ஆபிரகாம் எல்லாவற்றிலும் தசமபாகம் கொடுத்தான்; இவனுடைய முதற்பேராகிய மெல்கிசேதேக்கு என்பதற்கு நீதியின் ராஜா என்றும், பின்பு சாலேமின் ராஜா என்பதற்குச் சமாதானத்தின் ராஜா என்றும் அருத்தமா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ுக்கு ஆபிரகாம் எல்லாவற்றிலும் தசமபாகம் கொடுத்தான்; இவனுடைய முதற்பேராகிய மெல்கிசேதேக்கு என்பதற்கு நீதியின் ராஜா என்றும், பின்பு சாலேமின் ராஜா என்பதற்குச் சமாதானத்தின் ராஜா என்றும் அருத்தமா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ுக்கு ஆபிரகாம் எல்லாவற்றிலும் தசமபாகம் கொடுத்தான்; இவனுடைய முதற்பேராகிய மெல்கிசேதேக்கு என்பதற்கு நீதியின் ராஜா என்றும், பின்பு சாலேமின் ராஜா என்பதற்குச் சமாதானத்தின் ராஜா என்றும் அருத்தமா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ன் தகப்பனும் தாயும் வம்சவரலாறும் இல்லாதவன்; இவன் நாட்களின் துவக்கமும் ஜீவனின் முடிவுமுடையவனாயிராமல், தேவனுடைய குமாரனுக்கு ஒப்பானவனாய் என்றென்றைக்கும் ஆசாரியனாக நிலைத்திருக்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ன் தகப்பனும் தாயும் வம்சவரலாறும் இல்லாதவன்; இவன் நாட்களின் துவக்கமும் ஜீவனின் முடிவுமுடையவனாயிராமல், தேவனுடைய குமாரனுக்கு ஒப்பானவனாய் என்றென்றைக்கும் ஆசாரியனாக நிலைத்திருக்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ன் எவ்வளவு பெரியவனாயிருக்கிறான் பாருங்கள்; கோத்திரத்தலைவனாகிய ஆபிரகாம் முதலாய் கொள்ளையிடப்பட்ட பொருள்களில் இவனுக்குத் தசமபாகம் கொடு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ன் எவ்வளவு பெரியவனாயிருக்கிறான் பாருங்கள்; கோத்திரத்தலைவனாகிய ஆபிரகாம் முதலாய் கொள்ளையிடப்பட்ட பொருள்களில் இவனுக்குத் தசமபாகம் கொடு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ேவியின் புத்திரரில் ஆசாரியத்துவத்தை அடைகிறவர்களும், ஆபிரகாமின் அரையிலிருந்து வந்த தங்கள் சகோதரரான ஜனங்களின் கையிலே நியாயப்பிரமாணத்தின்படி தசமபாகம் வாங்குகிறதற்குக் கட்டளைபெற்றிரு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ேவியின் புத்திரரில் ஆசாரியத்துவத்தை அடைகிறவர்களும், ஆபிரகாமின் அரையிலிருந்து வந்த தங்கள் சகோதரரான ஜனங்களின் கையிலே நியாயப்பிரமாணத்தின்படி தசமபாகம் வாங்குகிறதற்குக் கட்டளைபெற்றிர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ேவியின் புத்திரரில் ஆசாரியத்துவத்தை அடைகிறவர்களும், ஆபிரகாமின் அரையிலிருந்து வந்த தங்கள் சகோதரரான ஜனங்களின் கையிலே நியாயப்பிரமாணத்தின்படி தசமபாகம் வாங்குகிறதற்குக் கட்டளைபெற்றிரு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, அவர்களுடைய வம்ச வரிசையில் வராதவனாகிய இவன் ஆபிரகாமின் கையில் தசமபாகம் வாங்கி, வாக்குத்தத்தங்களைப் பெற்றவனை ஆசீர்வதி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, அவர்களுடைய வம்ச வரிசையில் வராதவனாகிய இவன் ஆபிரகாமின் கையில் தசமபாகம் வாங்கி, வாக்குத்தத்தங்களைப் பெற்றவனை ஆசீர்வத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றியவன் பெரியவனாலே ஆசீர்வதிக்கப்படுவான், அதற்குச் சந்தேகம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இங்கே, மரிக்கிற மனுஷர்கள் தசமபாகம் வாங்குகிறார்கள்; அங்கேயோ, பிழைத்திருக்கிறான் என்று சாட்சிபெற்றவன் வாங்க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இங்கே, மரிக்கிற மனுஷர்கள் தசமபாகம் வாங்குகிறார்கள்; அங்கேயோ, பிழைத்திருக்கிறான் என்று சாட்சிபெற்றவன் வாங்க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மெல்கிசேதேக்கு ஆபிரகாமுக்கு எதிர்கொண்டுபோனபோது, லேவியானவன் தன் தகப்பனுடைய அரையிலிருந்தபடிய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மெல்கிசேதேக்கு ஆபிரகாமுக்கு எதிர்கொண்டுபோனபோது, லேவியானவன் தன் தகப்பனுடைய அரையிலிருந்தபடியா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சமபாகம் வாங்குகிற அவனும் ஆபிரகாமின் மூலமாய்த் தசமபாகம் கொடுத்தான் என்று சொல்லலா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ல்லாமலும், இஸ்ரவேல், தங்கள் லேவிகோத்திர ஆசாரிய முறைமைக்குட்பட்டிருந்தல்லவோ நியாயப்பிரமாணத்தைப் பெற்றார்கள்; அந்த ஆசாரிய முறைமையினாலே பூரணப்படுதல் உண்டாயிருக்குமானால், ஆரோனுடைய முறைமையின்படி அழைக்கப்படாமல், மெல்கிசேதேக்கினுடைய, முறைமையின்படி அழைக்கப்பட்ட வேறொரு ஆசாரியர் எழும்பவேண்டுவதென்ன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ல்லாமலும், இஸ்ரவேல், தங்கள் லேவிகோத்திர ஆசாரிய முறைமைக்குட்பட்டிருந்தல்லவோ நியாயப்பிரமாணத்தைப் பெற்றார்கள்; அந்த ஆசாரிய முறைமையினாலே பூரணப்படுதல் உண்டாயிருக்குமானால், ஆரோனுடைய முறைமையின்படி அழைக்கப்படாமல், மெல்கிசேதேக்கினுடைய, முறைமையின்படி அழைக்கப்பட்ட வேறொரு ஆசாரியர் எழும்பவேண்டுவதென்ன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ல்லாமலும், இஸ்ரவேல், தங்கள் லேவிகோத்திர ஆசாரிய முறைமைக்குட்பட்டிருந்தல்லவோ நியாயப்பிரமாணத்தைப் பெற்றார்கள்; அந்த ஆசாரிய முறைமையினாலே பூரணப்படுதல் உண்டாயிருக்குமானால், ஆரோனுடைய முறைமையின்படி அழைக்கப்படாமல், மெல்கிசேதேக்கினுடைய, முறைமையின்படி அழைக்கப்பட்ட வேறொரு ஆசாரியர் எழும்பவேண்டுவதென்ன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சாரியத்துவம் மாற்றப்பட்டிருக்குமேயானால், நியாயப்பிரமாணமும் மாற்றப்படவேண்டியதா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ைகள் எவரைக்குறித்துச் சொல்லப்பட்டிருக்கிறதோ, அவர் வேறொரு கோத்திரத்துக்குள்ளானவராயிருக்கிறாரே; அந்தக் கோத்திரத்தில் ஒருவனாகிலும் பலிபீடத்து ஊழியம் செய்ததில்லைய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ைகள் எவரைக்குறித்துச் சொல்லப்பட்டிருக்கிறதோ, அவர் வேறொரு கோத்திரத்துக்குள்ளானவராயிருக்கிறாரே; அந்தக் கோத்திரத்தில் ஒருவனாகிலும் பலிபீடத்து ஊழியம் செய்ததில்லைய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 கர்த்தர் யூதாகோத்திரத்தில் தோன்றினாரென்பது பிரசித்தமாயிருக்கிறது; அந்தக் கோத்திரத்தாரைக்குறித்து மோசே ஆசாரியத்துவத்தைப்பற்றி ஒன்றும் சொல்லவில்லைய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 கர்த்தர் யூதாகோத்திரத்தில் தோன்றினாரென்பது பிரசித்தமாயிருக்கிறது; அந்தக் கோத்திரத்தாரைக்குறித்து மோசே ஆசாரியத்துவத்தைப்பற்றி ஒன்றும் சொல்லவில்லைய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ல்லாமலும், மெல்கிசேதேக்குக்கு ஒப்பாய் வேறொரு ஆசாரியர் எழும்புகிறாரென்று சொல்லியிருப்பதினால், மேற்சொல்லியது மிகவும் பிரசித்தமாய் விளங்கு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ல்லாமலும், மெல்கிசேதேக்குக்கு ஒப்பாய் வேறொரு ஆசாரியர் எழும்புகிறாரென்று சொல்லியிருப்பதினால், மேற்சொல்லியது மிகவும் பிரசித்தமாய் விளங்கு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மாம்ச சம்பந்தமான கட்டளையாகிய நியாயப்பிரமாணத்தின்படி ஆசாரியராகாம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மாம்ச சம்பந்தமான கட்டளையாகிய நியாயப்பிரமாணத்தின்படி ஆசாரியராகாம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மெல்கிசேதேக்கின் முறைமையின்படி என்றென்றைக்கும் ஆசாரியராயிருக்கிறீர் என்று சொல்லிய சாட்சிக்குத்தக்கதாக அழியாத ஜீவனுக்குரிய வல்லமையின்படியே ஆசாரியரான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மெல்கிசேதேக்கின் முறைமையின்படி என்றென்றைக்கும் ஆசாரியராயிருக்கிறீர் என்று சொல்லிய சாட்சிக்குத்தக்கதாக அழியாத ஜீவனுக்குரிய வல்லமையின்படியே ஆசாரியரா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ந்தின கட்டளை பெலவீனமுள்ளதும் பயனற்றதுமாயிருந்ததினிமித்தம் மாற்றப்பட்ட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ந்தின கட்டளை பெலவீனமுள்ளதும் பயனற்றதுமாயிருந்ததினிமித்தம் மாற்றப்பட்ட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யாயப்பிரமாணமானது ஒன்றையும் பூரணப்படுத்தவில்லை, அதிக நன்மையான நம்பிக்கையை வருவிப்பதோ பூரணப்படுத்துகிறது; அந்த நம்பிக்கையினாலே தேவனிடத்தில் சேருகிற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யாயப்பிரமாணமானது ஒன்றையும் பூரணப்படுத்தவில்லை, அதிக நன்மையான நம்பிக்கையை வருவிப்பதோ பூரணப்படுத்துகிறது; அந்த நம்பிக்கையினாலே தேவனிடத்தில் சேருகிற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அவர்கள் ஆணையில்லாமல் ஆசாரியராக்கப்படுகிறார்கள்; இவரோ: நீர் மெல்கிசேதேக்கின் முறைமையின்படி என்றென்றைக்கும் ஆசாரியராயிருக்கிறீர் என்று கர்த்தர் ஆணையிட்டார், மனம்மாறாலும் இருப்பார் என்று தம்முடனே சொன்னவராலே ஆணையோடே ஆசாரியரான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தால், இயேசுவானவர் ஆணையின்படியே ஆசாரியராக்கப்பட்டது எவ்வளவு விசேஷித்த காரியமோ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தால், இயேசுவானவர் ஆணையின்படியே ஆசாரியராக்கப்பட்டது எவ்வளவு விசேஷித்த காரியமோ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்வளவு விசேஷித்த உடன்படிக்கைக்குப் பிணையாளியான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ன்றியும், அவர்கள் மரணத்தினிமித்தம் நிலைத்திருக்கக்கூடாதவர்களானபடியால், ஆசாரியராக்கப்படுகிறவர்கள் அநேகராயிருக்கி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ரோ என்றென்றைக்கும் நிலைத்திருக்கிறபடியினாலே, மாறிப்போகாத ஆசாரியத்துவமுள்ளவராயிருக்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தமது மூலமாய் தேவனிடத்தில் சேருகிறவர்களுக்காக வேண்டுதல்செய்யும்படிக்கு அவர் எப்பொழுதும் உயிரோடிருக்கிறவராகையால் அவர்களை முற்றுமுடிய இரட்சிக்க வல்லவராயுமிருக்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தமது மூலமாய் தேவனிடத்தில் சேருகிறவர்களுக்காக வேண்டுதல்செய்யும்படிக்கு அவர் எப்பொழுதும் உயிரோடிருக்கிறவராகையால் அவர்களை முற்றுமுடிய இரட்சிக்க வல்லவராயுமிருக்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ரிசுத்தரும், குற்றமற்றவரும், மாசில்லாதவரும், பாவிகளுக்கு விலகினவரும், வானங்களிலும் உயர்ந்தவருமாயிருக்கிற இவ்விதமான பிரதான ஆசாரியர் நமக்கு ஏற்றவராயிருக்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ரிசுத்தரும், குற்றமற்றவரும், மாசில்லாதவரும், பாவிகளுக்கு விலகினவரும், வானங்களிலும் உயர்ந்தவருமாயிருக்கிற இவ்விதமான பிரதான ஆசாரியர் நமக்கு ஏற்றவராயிருக்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பிரதான ஆசாரியர்களைப்போல முன்பு சொந்தப் பாவங்களுக்காகவும், பின்பு ஜனங்களுடைய பாவங்களுக்காகவும் நாடோறும் பலியிடவேண்டுவதில்லை; ஏனெனில் தம்மைத்தாமே பலியிட்டதினாலே ஒரேதரம் செய்து முடித்த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பிரதான ஆசாரியர்களைப்போல முன்பு சொந்தப் பாவங்களுக்காகவும், பின்பு ஜனங்களுடைய பாவங்களுக்காகவும் நாடோறும் பலியிடவேண்டுவதில்லை; ஏனெனில் தம்மைத்தாமே பலியிட்டதினாலே ஒரேதரம் செய்து முடித்த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யாயப்பிரமாணமானது பெலவீனமுள்ள மனுஷர்களைப் பிரதான ஆசாரியராக ஏற்படுத்துகிறது; நியாயப்பிரமாணத்திற்குப்பின்பு உண்டான ஆணையோடே விளங்கிய வசனமோ என்றென்றைக்கும் பூரணரான குமாரனை ஏற்படுத்து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யாயப்பிரமாணமானது பெலவீனமுள்ள மனுஷர்களைப் பிரதான ஆசாரியராக ஏற்படுத்துகிறது; நியாயப்பிரமாணத்திற்குப்பின்பு உண்டான ஆணையோடே விளங்கிய வசனமோ என்றென்றைக்கும் பூரணரான குமாரனை ஏற்படுத்து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ాజులను సంహారముచేసి, తిరిగి వచ్చుచున్న అబ్రా హా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ఎవడు కలిసికొని అతనిని ఆశీర్వదించెనో, యెవనికి అబ్రాహాము అన్నిటిలో పదియవవంతు ఇచ్చెనో,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షాలేమురాజును మహోన్నతుడగు దేవుని యాజకుడునైన మెల్కీసెదెకు నిరంతరము యాజకుడుగా ఉన్నాడు. అతని పేరుకు మొద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తికి రాజనియు, తరువాత సమాధానపు రాజనియు అర్థ మిచ్చునట్టి షాలేము రాజని అర్థ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డు తండ్రిలేనివాడును తల్లిలేని వాడును వంశావళి లేనివాడును, జీవితకాలమునకు ఆది యైనను జీవన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తమైనను లేనివాడునైయుండి దేవుని కుమారుని పోల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ఇతడెంత ఘనుడో చూడుడి. మూలపురుషుడైన అబ్రా హాము అతనికి కొల్లగొన్న శ్రేష్ఠమైన వస్తువులలో పదియవ వంత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రియు లేవి కుమాళ్లలోనుండి యాజ కత్వము పొందువారు, తమ సహోదరులు అబ్రాహాము గర్భవాసమునుండి పుట్టిన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ర్మశాస్త్రము చొప్పున వారి యొద్ద, అనగా ప్రజలయొద్ద పదియవవంతును పుచ్చు కొనుటకు ఆజ్ఞను పొందియ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ితో సంబంధించిన వంశావళి లేనివాడైన మెల్కీసెదెకు అబ్రా హామునొద్ద పదియవవంతు పుచ్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గ్దానములను పొందినవానిని ఆశీర్వద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తక్కువవాడు ఎక్కువ వానిచేత ఆశీర్వదింపబడునను మాట కేవలము నిరాక్షేపమై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ియు లేవిక్రమము చూడగా చావునకు లోనైనవారు పదియవవంతులను పుచ్చుకొనుచున్నారు. అయితే ఈ క్రమము చూడగ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ీవించుచున్నాడని సాక్ష్యము పొందినవాడు పుచ్చుకొన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ంతే కాక ఒక విధమున చెప్పినయెడల పదియవవంతులను పుచ్చుకొను లేవియు అబ్రాహాముద్వారా దశమాంశ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ఏలాగనగా మెల్కీసెదెకు అతని పితరుని కలిసికొనినప్పుడు లేవి తన పితరుని గర్భములో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 లేవీయులు యాజకులై యుండగా ప్రజలకు ధర్మ శాస్త్రమియ్యబడెను గనుక ఆ యాజకులవలన సంపూర్ణ సిద్ధ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ినయెడల అహరోను క్రమములో చేరినవాడని చెప్పబడక మెల్కీసెదెకు క్రమము చొప్పున వేరొక యాజకుడు రావల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వసరమేమ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ఇదియుగాక యాజకులు మార్చబడినయెడల అవశ్యకముగా యాజక ధర్మము సహా మార్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ఎవనిగూర్చి యీ సంగతులు చెప్పబడెనో ఆయన వేరొక గోత్రములో పుట్టెను. ఆ గోత్రములోనివాడెవ 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ిపీఠమునొద్ద పరిచర్యచేయ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న ప్రభువు యూదా సంతానమందు జన్మించె ననుట స్పష్టమే; ఆ గోత్రవిషయములో యాజకులను గూర్చి మోషే యేమ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రియు శరీరాను సారముగా నెరవేర్చబడు ఆజ్ఞగల ధర్మశాస్త్రమునుబట్టి కాక, నాశనములేని జీవమునక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క్తినిబట్టి నియమింపబ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ెల్కీసెదెకును పోలినవాడైన వేరొక యాజకుడు వచ్చియున్నాడు. కావున మేము చెప్పిన సంగతి మరి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దమై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ఏలయనగా నీవు నిరంతరము మెల్కీసెదెకు క్రమము చొప్పున యాజకుడవై యున్నావు అని ఆయనవిషయమై సాక్ష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 ధర్మశాస్త్రము దేనికిని సంపూర్ణసిద్ధి కలుగజేయలేదు గనుక ముందియ్యబడిన ఆజ్ఞ బలహీనమైనందు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ష్‌ప్రయోజన మైనందునను అది నివారణ చేయబడియున్నద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ంత కంటె శ్రేష్ఠమైన నిరీక్షణ దానివెంట ప్రవేశపెట్టబడెను. దీనిద్వారా, దేవునియొద్దకు మ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ర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రియు ప్రమాణములేకుండ యేసు యాజకుడు కాలేదు గనుక ఆయన మరి శ్రేష్ఠమైన నిబంధనకు పూటకాప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ైతే ప్రమాణము లేకుండ యాజకులగుదురు గాని యీయన నీవు నిరంతరము యాజకుడవై యున్నావని ప్రభువు ప్రమా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యన పశ్చాత్తాపపడడు అనియీయనతో చెప్పినవానివలన ప్రమాణపూర్వకముగా యాజకు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రియు ఆ యాజకులు మరణము పొందుటచేత ఎల్లప్పుడును ఉండ సాధ్యము కానందున, అనేకులైరి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ఈయన నిరంతరము ఉన్నవాడు గనుక మార్పులేని యాజకత్వము కలిగిన వా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ఈయన తనద్వారా దేవునియొద్దకు వచ్చువారి పక్షమున, విజ్ఞాపనము చేయుటకు నిరంతరము జీవించుచున్నాడ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సంపూర్ణముగా రక్షించుటకు శక్తిమంతుడై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పవిత్రుడును, నిర్దోషియు, నిష్కల్మషుడును, పాపు లలో చేరక ప్రత్యేకముగా ఉన్నవాడును. ఆకాశ మండలముకంట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క్కిలి హెచ్చయినవాడునైన యిట్టి ప్రధానయాజకుడు మనకు సరిపోయిన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ధర్మ శాస్త్రము బలహీనతగల మనుష్యులను యాజకులనుగా నియమించును గాని ధర్మశాస్త్రమునకు తరువాత వచ్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మాణపూర్వకమైన వాక్యము నిరంతరమును సంపూర్ణ సిద్ధిపొందిన కుమారుని నియమించెను గను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ఈయన ఆ ప్రధానయాజకులవలె మొదట తన సొంత పాపములకొరకు తరువాత ప్రజల పాపములకొరకును దినదినము బల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్పింపవలసిన అవసరము గలవాడు కాడు; తన్ను తాను అర్పించు కొన్నప్పుడు ఒక్కసారే యీ పనిచేసి ము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2026-10-20T03:33:46Z</dcterms:created>
  <dcterms:modified xsi:type="dcterms:W3CDTF">2026-10-20T03:33:46Z</dcterms:modified>
  <dc:title>హెబ్రీయులకు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