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presProps" Target="presProps.xml"/>
  <Relationship Id="rId7" Type="http://schemas.openxmlformats.org/officeDocument/2006/relationships/viewProps" Target="viewProps.xml"/>
  <Relationship Id="rId8"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890230"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0000">
            <a:alpha val="100000"/>
          </a:srgbClr>
        </a:solidFill>
      </p:bgPr>
    </p:bg>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FFFFFF">
                    <a:alpha val="100000"/>
                  </a:srgbClr>
                </a:solidFill>
                <a:latin typeface="Roboto"/>
              </a:rPr>
              <a:t><![CDATA[துதிப் பாடல்கள்]]></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0000">
            <a:alpha val="100000"/>
          </a:srgbClr>
        </a:solidFill>
      </p:bgPr>
    </p:bg>
    <p:spTree>
      <p:nvGrpSpPr>
        <p:cNvPr id="1" name=""/>
        <p:cNvGrpSpPr/>
        <p:nvPr/>
      </p:nvGrpSpPr>
      <p:grpSpPr>
        <a:xfrm>
          <a:off x="190500" y="0"/>
          <a:ext cx="9144000" cy="5143500"/>
          <a:chOff x="190500" y="0"/>
          <a:chExt cx="9144000" cy="5143500"/>
        </a:xfrm>
      </p:grpSpPr>
      <p:sp>
        <p:nvSpPr>
          <p:cNvPr id="2" name=""/>
          <p:cNvSpPr txBox="1"/>
          <p:nvPr/>
        </p:nvSpPr>
        <p:spPr>
          <a:xfrm>
            <a:off x="190500" y="0"/>
            <a:ext cx="8763000" cy="4572000"/>
          </a:xfrm>
          <a:prstGeom prst="rect">
            <a:avLst/>
          </a:prstGeom>
          <a:noFill/>
        </p:spPr>
        <p:txBody>
          <a:bodyPr anchor="t" anchorCtr="0" rtlCol="0" vert="horz" bIns="45720" lIns="91440" rIns="91440" tIns="45720">
            <a:spAutoFit/>
          </a:bodyPr>
          <a:lstStyle/>
          <a:p>
            <a:pPr algn="l" rtl="0" fontAlgn="t" marL="0" marR="0" indent="0" lvl="0">
              <a:lnSpc>
                <a:spcPct val="125000"/>
              </a:lnSpc>
              <a:spcBef>
                <a:spcPts val="0"/>
              </a:spcBef>
              <a:spcAft>
                <a:spcPts val="0"/>
              </a:spcAft>
            </a:pPr>
            <a:r>
              <a:rPr lang="en-US" b="1" strike="noStrike" sz="3600" spc="0" u="none" cap="none">
                <a:solidFill>
                  <a:srgbClr val="FFFFFF">
                    <a:alpha val="100000"/>
                  </a:srgbClr>
                </a:solidFill>
                <a:latin typeface="Roboto"/>
              </a:rPr>
              <a:t><![CDATA[நேற்றும் இன்றும் என்றும் மாறார்!
இயேசு ரட்சகர்
எல்லாம் மாறினும் இயேசு மாறார்!
மகிமை அவர்க்கே!
மகிமை அவர்க்கே!
மகிமை அவர்க்கே!
எல்லாம் மாறினும் இயேசு மாறார்!
மகிமை அவர்க்கே!
]]></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Roboto"/>
              </a:rPr>
              <a:t><![CDATA[துதிப் பாடல்கள்]]></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0000">
            <a:alpha val="100000"/>
          </a:srgbClr>
        </a:solidFill>
      </p:bgPr>
    </p:bg>
    <p:spTree>
      <p:nvGrpSpPr>
        <p:cNvPr id="1" name=""/>
        <p:cNvGrpSpPr/>
        <p:nvPr/>
      </p:nvGrpSpPr>
      <p:grpSpPr>
        <a:xfrm>
          <a:off x="190500" y="0"/>
          <a:ext cx="9144000" cy="5143500"/>
          <a:chOff x="190500" y="0"/>
          <a:chExt cx="9144000" cy="5143500"/>
        </a:xfrm>
      </p:grpSpPr>
      <p:sp>
        <p:nvSpPr>
          <p:cNvPr id="2" name=""/>
          <p:cNvSpPr txBox="1"/>
          <p:nvPr/>
        </p:nvSpPr>
        <p:spPr>
          <a:xfrm>
            <a:off x="190500" y="0"/>
            <a:ext cx="8763000" cy="4572000"/>
          </a:xfrm>
          <a:prstGeom prst="rect">
            <a:avLst/>
          </a:prstGeom>
          <a:noFill/>
        </p:spPr>
        <p:txBody>
          <a:bodyPr anchor="t" anchorCtr="0" rtlCol="0" vert="horz" bIns="45720" lIns="91440" rIns="91440" tIns="45720">
            <a:spAutoFit/>
          </a:bodyPr>
          <a:lstStyle/>
          <a:p>
            <a:pPr algn="l" rtl="0" fontAlgn="t" marL="0" marR="0" indent="0" lvl="0">
              <a:lnSpc>
                <a:spcPct val="125000"/>
              </a:lnSpc>
              <a:spcBef>
                <a:spcPts val="0"/>
              </a:spcBef>
              <a:spcAft>
                <a:spcPts val="0"/>
              </a:spcAft>
            </a:pPr>
            <a:r>
              <a:rPr lang="en-US" b="1" strike="noStrike" sz="3600" spc="0" u="none" cap="none">
                <a:solidFill>
                  <a:srgbClr val="FFFFFF">
                    <a:alpha val="100000"/>
                  </a:srgbClr>
                </a:solidFill>
                <a:latin typeface="Roboto"/>
              </a:rPr>
              <a:t><![CDATA[Yesterday, today, forever,
Jesus is the same.
All may change, but Jesus never!
Glory to His Name!
Glory to His Name!
Glory to His Name!
All may change, but Jesus never!
Glory to His Name!]]></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Roboto"/>
              </a:rPr>
              <a:t><![CDATA[துதிப் பாடல்கள்]]></a:t>
            </a:r>
          </a:p>
        </p:txBody>
      </p:sp>
    </p:spTree>
  </p:cSld>
  <p:clrMapOvr>
    <a:masterClrMapping/>
  </p:clrMapOvr>
</p:sld>
</file>

<file path=ppt/theme/theme1.xml><?xml version="1.0" encoding="utf-8"?>
<a:theme xmlns:a="http://schemas.openxmlformats.org/drawingml/2006/main" name="Theme66">
  <a:themeElements>
    <a:clrScheme name="Theme6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6">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2026-10-24T20:32:37Z</dcterms:created>
  <dcterms:modified xsi:type="dcterms:W3CDTF">2026-10-24T20:32:37Z</dcterms:modified>
  <dc:title>துதிப் பாடல்கள்</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