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ண்கள் எங்களைக் காண்கிறபடியே திரளான ஜனங்களில் கொஞ்சப்பேரே மீந்திருக்கிறோம் என்றார்கள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த்துநாள் சென்றபின்பு, கர்த்தருடைய வார்த்தை எரேமியாவுக்கு உண்ட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, கரேயாவின் குமாரனாகிய யோகானானையும், அவனோடிருந்த எல்லா இராணுவச் சேர்வைக்காரரையும், சிறியோர்முதல் பெரியோர்மட்டும் உண்டான சகல ஜனங்களையும் அழை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நோக்கி: உங்களுக்காக விண்ணப்பஞ்செய்யும்படிக்கு நீங்கள் என்னை அனுப்பின இஸ்ரவேலின் தேவனாகிய கர்த்தர் உரைக்கிறது என்னவென்ற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உங்களுக்கு இரங்குகிறதற்கும், உங்கள் சுயதேசத்துக்கு உங்களைத் திரும்பிவரப்பண்ணுகிறதற்கும் உங்களுக்கு இரக்கஞ்செய்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உங்களுக்கு இரங்குகிறதற்கும், உங்கள் சுயதேசத்துக்கு உங்களைத் திரும்பிவரப்பண்ணுகிறதற்கும் உங்களுக்கு இரக்கஞ்செய்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தேவனாகிய கர்த்தருடைய சத்தத்துக்குச் செவிகொடாமல், நாங்கள் இந்த தேசத்திலே இருக்கிறதில்லையென்ற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தேவனாகிய கர்த்தருடைய சத்தத்துக்குச் செவிகொடாமல், நாங்கள் இந்த தேசத்திலே இருக்கிறதில்லையென்ற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া যখন গেরুথ কিমহমে বাস করছিল, তখন য়োহানন এবং হোশযিযের পুত্র যাসনিয় সমস্ত সেনা আধিকারিক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ুদ্রতম থেকে সব চেয়ে গুরুত্বপূর্ণ সব লোকদের নিয়ে ভাব্বাদী যিরমিয়র কাছে গিয়েছিল| ত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সমস্ত সেনা আধিকারিক, গুরুত্বপূর্ণ ও সাধারণ লোকর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প্রত্যেকে গিয়ে যিরমিয়কে বলেছিল, “যিরমিয়, অনুগ্রহ করে আমাদের কথা শোন| প্রভু, তোমা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ধ্বংস হয়ে যাওয়া যিহূদার কোন মতে জীবিত এই সামান্য কয়েক জন লোকদের জন্য প্রার্থনা করো| যিরম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দেখতেই পাচ্ছো য়ে একটা সময় আমরা সংখ্যায় অনেক থাকলেও এখন আমরা সামান্য কয়েক জনে এসে ঠেক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রমিয় প্রভু তোমার ঈশ্বরকে প্রার্থনা করে বলে দিতে বলো আমরা এখন কি করব, কোথায় যা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ভাব্বাদী যিরমিয় উত্তর দিয়েছিল, “আমি বুঝতে পারছি তোমরা আমাকে কি করতে বলছো|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চ্ছামতো তোমাদের প্রভু ঈশ্বরকে প্রার্থনা করে সব বলব| এবং প্রভুর উত্তরও গোপন না করে তোমাদের জান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তারা যিরমিয়কে বলেছিল, “প্রভু তোমার ঈশ্বর আমাদের যা করতে বলবেন তা যদি আমরা না করি তাহল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া করি প্রভু হবেন আমাদের বিরুদ্ধে এক জন সত্যবাদী বিশ্বস্ত সাক্ষী| আমরা জানি প্রভু, তোমার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পাঠিয়ে আমাদের কি কি করতে বল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রা বাণী পছন্দ করি কি না করি সেটা কোন ব্যাপারই নয়| আমরা আমাদের প্রভু ঈশ্বরকে মান্য করব|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প্রভুর কাছে পাঠাচ্ছি তাঁর একটি বাণীর জন্য| তিনি যা বলবেন তা আমরা মেনে চলব তখন আমাদের মঙ্গ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হ্যাঁ, আমরা আমাদের প্রভু ঈশ্বরকে মান্য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শ দিন পর প্রভুর বার্তা এসেছিল যিরমিয়র কা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য়োহানন ও তার সেনা আধিকারিকদের এবং অন্যান্য সমস্ত লোককে ডেকে যিরমিয় বল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আমাকে প্রভুকে জিজ্ঞাসা করতে পাঠিয়েছিলে, “প্রভু, ইস্রায়েলের ঈশ্বর যা বলেছেন তা হল এ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‘তোমরা যদি যিহূদা দেশে বাস করো, আমি তোমাদের শক্তিশালী করে তুলব- আমি তোমাদের ধ্বংস করব না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চারাগাছের মতো বপন করব এবং তোমাদের আগাছার মতো উপড়ে ফেলব না| আমি এটা করব কারণ আমি দুঃখীত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দের জীবনে মারাত্মক বিপর্য়যগুলি এন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াবিলের রাজাকে এখন আর তোমরা ভয় পেও না| কারণ আমি তোমাদের সঙ্গে আছি| আমি তোমাদের রক্ষা করব|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 থেকে আমি তোমাদের উদ্ধার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তোমাদের প্রতি করুণা করব এবং বাবিলের রাজাও তোমাদের প্রতি কৃপা প্রদর্শন করবে| এবং স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দেশে ফিরিয়ে আন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তোমরা হয়তো বলবে, ‘আমরা যিহূদায় থাকব না|’ যদি তোমরা একথা বলো তাহলে তোমরা তোমাদের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 অমান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হয়তো বলবে, ‘না, আমরা মিশরে গিয়ে বসবাস করব| সেখানে যুদ্ধের শিঙা বেজে উঠবে না| যুদ্ধ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োপে আমাদের সেখানে অনাহারে যন্ত্রণা ভোগ করতে হ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দি তোমরা এই কথা বলো তাহলে প্রলয়ের রক্ষা পাওয়া যিহূদার লোকরা, শোন, প্রভুর বার্তা শো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শক্তিমান ইস্রায়েলের ঈশ্বর বলেছেন: ‘তোমরা যদি মিশরে গিয়ে থাকার সিদ্ধান্ত নিয়ে থাকো তাহল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নাগুলি ঘট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তরবারিকে ভয় পাও| কিন্তু মিশরে তোমরা তরবারি দ্বারা পরাজিত হবে| তোমরা ক্ষুধার চিন্তা ক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মিশরেও তোমরা অনাহারে থাকবে| তোমরা সেখান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ে সমস্ত লোক মিশরে য়েতে এবং সেখানে বাস করতে স্থির করেছিল তাদের মধ্যে এক জনও বেঁচে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বারির আঘাত, অনাহার এবং মহামারীর প্রকোপে প্রত্যেকে মারা যাবে| আমার তাণ্ডব থেকে কেউ পালিয়ে বাঁচ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প্রভু সর্বশক্তিমান, ইস্রায়েলের ঈশ্বর বলেছেন: ‘আমি জেরুশালেমের বিরুদ্ধে আমার রোধ দেখ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বাসীদের আমি শাস্তিও দিয়েছি| একই ভাবে মিশরে য়েতে ইচ্ছুক প্রত্যেক ব্যক্তির বিরুদ্ধেও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রোধ দর্শন করাবো| লোক খারাপ ঘটনার উদাহরণ হিসেবে তোমাদের কথা উল্লেখ করবে| তোমরা হবে অভিশপ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তোমাদের জন্য লজ্জিত হবে| তোমাদের অপমান করবে| এবং তোমরা আর কোন দিন যিহূদাকে স্বচক্ষে দেখতে প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িহূদার বেঁচে যাওয়া লোকরা, প্রভু তোমাদের বলেছিলেন: ‘মিশরে য়েও না|’ এখন আমি তোমাদের সতর্ক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চ্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োমরা একটা ভুল করছো য়েটা তোমাদের মৃত্যু আনবে| তোমরা আমাকে পাঠিয়েছিলে প্রভু তোমাদে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| তোমরা আমাকে বলেছিলে, ‘প্রভু, আমাদের ঈশ্বরের কাছে আমাদের জন্য প্রার্থনা করো| প্রভু আমাদের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বলেছেন তা সব আমাদের জানাও| আমরা প্রভুকে মান্য কর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আজ আমি তোমাদের প্রভুর বার্তাগুলি বলেছি| কিন্তু তোমরা প্রভু তোমাদের ঈশ্বরকে অমান্য করেছো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কাছ থেকে য়ে বাণীগুলি নিয়ে এসেছি তা তোমরা শুনে চলছ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ুতরাং এখন নিশ্চিতভাবে তোমরা একথা বুঝে নাও: তোমরা যারা মিশরে য়েতে চাও তাদের জীবনে দুর্য়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ই| তোমাদের মৃত্যু হবে তরবারির আঘাতে, অনাহারে অথবা ভয়ঙ্কর মহামারীর প্রকোপ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2026-10-20T03:14:40Z</dcterms:created>
  <dcterms:modified xsi:type="dcterms:W3CDTF">2026-10-20T03:14:40Z</dcterms:modified>
  <dc:title>যিরমিয়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