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ப் பார்க்கையில், இதோ, பறக்கிற ஒரு புஸ்தகச்சுருளை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னோடே பேசின தூதனை நோக்கி: இவர்கள் மரக்காலை எங்கே கொண்டுபோகிறார்கள் என்று கே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 મેં ઊંચે જોયું તો હવામાં ઊડતું એક ઓળિયું મારી નજરે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ના દૂતે મને પૂછયું, “તને શું દેખાય છે?”મેં કહ્યું, “એક ઊડતું ઓળિયું, એ વીસ હાથ લાંબું અને દ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પહોળ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તેણે મને કહ્યું, “આ ઓળિયું સમગ્ર દેશ પર આવનાર દેવના શાપના શબ્દોનું પ્રતિક છે. એમાં લખ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જબ ચોરી કરનાર અને ખોટા સમ ખાનાર એકેએક જણને હવે હાંકી કાઢ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ૈન્યોનો દેવ યહોવાના આ વચન છે, “હું આ શાપ દરેક ચોરના ઘરમાં અને જેણે મારા નામે ખોટું વચન આપ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રેકના ઉપર મોકલું છું. મારો શાપ તેના ઘર પર રહેશે અને તેનો સંપૂર્ણપણે નાશ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મારી સાથે વાત કરનાર દૂતે આગળ આવીને મને કહ્યું, “હવે તારી આંખો ઊંચી કરીને આ જે બહાર આવ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છે, તે 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પૂછયું, “એ શું છે?” એટલે તેણે કહ્યું, “વસ્તુ જે બહાર આવે છે તે ટોપલી છે.”અને તેણે કહ્યું, “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ા લોકોના પાપોને માપવાનો ટોપલ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અચાનક ટોપલાં પરનું ભારે ઢાંકણ ઊંચું થયું તો ટોપલાની અંદર બેઠેલી એક સ્ત્રીને મેં જો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પેલાં દેવદૂતે કહ્યું, “તે સ્ત્રી દુષ્ટતાનું પ્રતીક છે.” પછી તેણે તે સ્ત્રીને પાછી ટોપલ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 દીધી અને સીસાનું ભારે ઢાંકણ બંદ ક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મેં ઉપર નજર કરી અને બે સ્ત્રીઓને આગળ આવતી જોઇ તેમને બગલાના જેવી પાંખો હતી. તેઓની પાંખોથી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ામાં ઊડી. જમીન અને આકાશની વચ્ચે તેઓએ મોટો ટોપલો ઉંચક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મેં મારી સાથે વાત કરનાર દેવદૂતને પૂછયું, “એ લોકો ટોપલો ક્યાં લઇ જાય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જવાબ આપ્યો, “તેઓ તેને બેબિલોન લઇ જશે અને તેની આરાધના કરવાને મંદિર બાંધશે, અને જ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થશે ત્યારે એ લોકો ટોપલાને એને સ્થાને ગોઠવી દ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2026-10-20T04:39:49Z</dcterms:created>
  <dcterms:modified xsi:type="dcterms:W3CDTF">2026-10-20T04:39:49Z</dcterms:modified>
  <dc:title>ઝખાર્યા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