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தீங்கு உன்மேல் வரும், அது எங்கேயிருந்து உதித்ததென்று நீ அறியாய்; விக்கினம் உன்மேல் வரும், நீ அதை நிவிர்த்தியாக்கமாட்டாய்; நீ அறியாதபடிக்குச் சடிதியாய் உண்டாகும் பாழ்க்கடிப்பு உன்மேல் வர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தீங்கு உன்மேல் வரும், அது எங்கேயிருந்து உதித்ததென்று நீ அறியாய்; விக்கினம் உன்மேல் வரும், நீ அதை நிவிர்த்தியாக்கமாட்டாய்; நீ அறியாதபடிக்குச் சடிதியாய் உண்டாகும் பாழ்க்கடிப்பு உன்மேல் வர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உன் சிறுவயதுமுதல் பிரயாசப்பட்டுப் பழகிவருகிற உன் ஸ்தம்பன வித்தைகளையும், உன் திரளான சூனியங்களையும் நீ அநுசரித்து நில்; அவைகளால் உனக்குப் பிரயோஜனம் உண்டோ, பலன் உண்டோ, பார்ப்ப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உன் சிறுவயதுமுதல் பிரயாசப்பட்டுப் பழகிவருகிற உன் ஸ்தம்பன வித்தைகளையும், உன் திரளான சூனியங்களையும் நீ அநுசரித்து நில்; அவைகளால் உனக்குப் பிரயோஜனம் உண்டோ, பலன் உண்டோ, பார்ப்ப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உன் சிறுவயதுமுதல் பிரயாசப்பட்டுப் பழகிவருகிற உன் ஸ்தம்பன வித்தைகளையும், உன் திரளான சூனியங்களையும் நீ அநுசரித்து நில்; அவைகளால் உனக்குப் பிரயோஜனம் உண்டோ, பலன் உண்டோ, பார்ப்ப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ிரளான யோசனைகளினால் நீ இளைத்துப்போனாய்; இப்பொழுதும் ஜோசியரும், நட்சத்திரம் பார்க்கிறவர்களும், அமாவாசி கணிக்கிறவர்களும் எழும்பி, உனக்கு நேரிடுகிறவைகளுக்கு உன்னை விலக்கி இரட்சிக்கட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ிரளான யோசனைகளினால் நீ இளைத்துப்போனாய்; இப்பொழுதும் ஜோசியரும், நட்சத்திரம் பார்க்கிறவர்களும், அமாவாசி கணிக்கிறவர்களும் எழும்பி, உனக்கு நேரிடுகிறவைகளுக்கு உன்னை விலக்கி இரட்சிக்கட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வர்கள் தாளடியைப்போல இருப்பார்கள், நெருப்பு அவர்களைச் சுட்டெரிக்கும்; அவர்கள் தங்கள் பிராணனை அக்கினிஜுவாலையினின்று விடுவிப்பதில்லை; அது குளிர்காயத்தக்க தழலுமல்ல; எதிரே உட்காரத்தக்க அடுப்புமல்ல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வர்கள் தாளடியைப்போல இருப்பார்கள், நெருப்பு அவர்களைச் சுட்டெரிக்கும்; அவர்கள் தங்கள் பிராணனை அக்கினிஜுவாலையினின்று விடுவிப்பதில்லை; அது குளிர்காயத்தக்க தழலுமல்ல; எதிரே உட்காரத்தக்க அடுப்புமல்ல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சிறுவயதுமுதல் நீ பிரயாசப்பட்டு எவர்களுடன் வியாபாரம்பண்ணினாயோ, அவர்களும் அப்படியே இருப்பார்கள், அவரவர் தங்கள் போக்கிலே போய் அலைவார்கள்; உன்னை இரட்சிப்பார் இ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சிறுவயதுமுதல் நீ பிரயாசப்பட்டு எவர்களுடன் வியாபாரம்பண்ணினாயோ, அவர்களும் அப்படியே இருப்பார்கள், அவரவர் தங்கள் போக்கிலே போய் அலைவார்கள்; உன்னை இரட்சிப்பார் இ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குமாரத்தியாகிய கன்னிகையே, நீ இறங்கி மண்ணிலே உட்காரு; கல்தேயரின் குமாரத்தியே, தரையிலே உட்காரு; உனக்குச் சிங்காசனமில்லை; நீ செருக்குக்காரியும் சுகசெல்வியும் என்று இனி அழைக்கப்படுவத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குமாரத்தியாகிய கன்னிகையே, நீ இறங்கி மண்ணிலே உட்காரு; கல்தேயரின் குமாரத்தியே, தரையிலே உட்காரு; உனக்குச் சிங்காசனமில்லை; நீ செருக்குக்காரியும் சுகசெல்வியும் என்று இனி அழைக்கப்படுவ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குமாரத்தியாகிய கன்னிகையே, நீ இறங்கி மண்ணிலே உட்காரு; கல்தேயரின் குமாரத்தியே, தரையிலே உட்காரு; உனக்குச் சிங்காசனமில்லை; நீ செருக்குக்காரியும் சுகசெல்வியும் என்று இனி அழைக்கப்படுவ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ந்திரத்தை எடுத்து மாவரை; உன் முக்காட்டை நீக்கிவிடு; வெறுங்காலும் அம்மணத்தொடையுமாய் ஆறுகளைக் கடந்துபோ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ந்திரத்தை எடுத்து மாவரை; உன் முக்காட்டை நீக்கிவிடு; வெறுங்காலும் அம்மணத்தொடையுமாய் ஆறுகளைக் கடந்துபோ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நிர்வாணம் வெளிப்படும்; உன் இலச்சை காணப்படும்; நான் ஒருவனையும் பாராமல் நீதியைச் சரிக்கட்ட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நிர்வாணம் வெளிப்படும்; உன் இலச்சை காணப்படும்; நான் ஒருவனையும் பாராமல் நீதியைச் சரிக்கட்ட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மீட்பருடைய நாமம் இஸ்ரவேலின் பரிசுத்தராகிய சேனைகளுடைய கர்த்தர் என்ப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்தேயரின் குமாரத்தியே, நீ அந்தகாரத்துக்குள் பிரவேசித்து மவுனமாய் உட்காரு; இனி நீ ராஜ்யங்களின் நாயகியென்று அழைக்கப்படுவ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்தேயரின் குமாரத்தியே, நீ அந்தகாரத்துக்குள் பிரவேசித்து மவுனமாய் உட்காரு; இனி நீ ராஜ்யங்களின் நாயகியென்று அழைக்கப்படுவ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ன் ஜனத்தின்மேல் கடுங்கோபமடைந்து, என் சுதந்தரத்தைப் பரிசுத்தக் குலைச்சலாக்கி, அவர்களை உன் கையில் ஒப்புக்கொடுத்தேன்; நீ அவர்கள்மேல் இரக்கம்வையாமல், முதிர்வயதுள்ளவர்களின்மேல் உன் நுகத்தை மகா பாரமாக்க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ன் ஜனத்தின்மேல் கடுங்கோபமடைந்து, என் சுதந்தரத்தைப் பரிசுத்தக் குலைச்சலாக்கி, அவர்களை உன் கையில் ஒப்புக்கொடுத்தேன்; நீ அவர்கள்மேல் இரக்கம்வையாமல், முதிர்வயதுள்ளவர்களின்மேல் உன் நுகத்தை மகா பாரமாக்க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றென்றைக்கும் நாயகியாயிருப்பேனென்று சொல்லி, இந்தக்காரியங்களை இதுவரைக்கும் உன் மனதிலே வையாமலும், அதின் முடிவை நினையாமலும் போன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றென்றைக்கும் நாயகியாயிருப்பேனென்று சொல்லி, இந்தக்காரியங்களை இதுவரைக்கும் உன் மனதிலே வையாமலும், அதின் முடிவை நினையாமலும் போன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சுகசெல்வியே, விசாரமில்லாமல் வாழ்கிறவளே; நான்தான் என்னைத்தவிர ஒருவருமில்லை; நான் விதவையாவதில்லை, நான் சந்தான சேதத்தை அறிவதில்லையென்று உன் இருதயத்திலே சொல்லுகிறவளே, நான் சொல்லுகிறதைக் கே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சுகசெல்வியே, விசாரமில்லாமல் வாழ்கிறவளே; நான்தான் என்னைத்தவிர ஒருவருமில்லை; நான் விதவையாவதில்லை, நான் சந்தான சேதத்தை அறிவதில்லையென்று உன் இருதயத்திலே சொல்லுகிறவளே, நான் சொல்லுகிறதைக் கே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ந்தான சேதமும் விதவையிருப்பும் ஆகிய இவ்விரண்டும் உனக்குச் சடிதியாக ஒரேநாளில் வரும்; உன் திரளான சூனியங்களினிமித்தமும், உன் வெகுவான ஸ்தம்பன வித்தைகளினிமித்தமும் அவைகள் பூரணமாய் உன்மேல் வர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ந்தான சேதமும் விதவையிருப்பும் ஆகிய இவ்விரண்டும் உனக்குச் சடிதியாக ஒரேநாளில் வரும்; உன் திரளான சூனியங்களினிமித்தமும், உன் வெகுவான ஸ்தம்பன வித்தைகளினிமித்தமும் அவைகள் பூரணமாய் உன்மேல் வர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ுன்மார்க்கத்திலே நீ திடநம்பிக்கையாயிருந்து: என்னைப் பார்க்கிறவர் ஒருவரும் இல்லையென்றாய். உன் ஞானமும் உன் அறிவுமே உன்னைக் கெடுத்தது; நான்தான், என்னைத்தவிர ஒருவருமில்லையென்று உன் இருதயத்தில் எண்ணின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ுன்மார்க்கத்திலே நீ திடநம்பிக்கையாயிருந்து: என்னைப் பார்க்கிறவர் ஒருவரும் இல்லையென்றாய். உன் ஞானமும் உன் அறிவுமே உன்னைக் கெடுத்தது; நான்தான், என்னைத்தவிர ஒருவருமில்லையென்று உன் இருதயத்தில் எண்ணின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ுன்மார்க்கத்திலே நீ திடநம்பிக்கையாயிருந்து: என்னைப் பார்க்கிறவர் ஒருவரும் இல்லையென்றாய். உன் ஞானமும் உன் அறிவுமே உன்னைக் கெடுத்தது; நான்தான், என்னைத்தவிர ஒருவருமில்லையென்று உன் இருதயத்தில் எண்ணின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45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ದರಿಂದ ನೀನು ಮಂತ್ರಿಸಿ ನಿವಾರಿಸ ಲಾರದ ಕೇಡು ನಿನ್ನ ಮೇಲೆ ಬರುವದು. ನೀನು ಪರಿಹರಿಸಲಾಗದ ವಿಪತ್ತು ನಿನ್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ೀಳುವದು; ನಿನಗೆ ತಿಳಿಯದ ನಾಶನವು ಪಕ್ಕನೆ ನಿನ್ನ ಮೇಲೆ ಬ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ನ್ನ ಮಾಟಗಳ ಸಂಗಡ ನಿಂತುಕೋ ನಿನ್ನ ಯೌವನದಾರಭ್ಯ ಬೇಸತ್ತು ಅಭ್ಯಾಸಿಸಿರುವ ನಿನ್ನ ಮಂತ್ರತಂತ್ರಗಳನ್ನೂ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ಟಗಳನ್ನೂ ಲೆಕ್ಕವಿಲ್ಲದೆ ಪ್ರಯೋಗಿಸು; ಇದರಿಂದ ಒಂದು ವೇಳೆ ನಿನಗೆ ಲಾಭವಾದೀತು. ಒಂದು ವೇಳೆ ನೀನು ಎದು ರ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ಲ್ಲಬಹು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ನು ನಿನ್ನ ಬಹಳವಾದ ಆಲೋಚನೆಗಳಿಂದ ಆಯಾಸಗೊಂಡಿದ್ದೀ. ಖಗೋಲಜ್ಞರು, ಜೋಯಿಸರು, ಪಂಚಾಂಗದವರು ಇವರೆ 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ುಕೊಂಡು ನಿನಗೆ ಬರುವ ವಿಪತ್ತುಗಳಿಂದ ನಿನ್ನನ್ನು ರಕ್ಷ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ಗೋ, ಅವರೆಲ್ಲಾ ಕೂಳೆ ಯಂತಿರುವರು, ಬೆಂಕಿಯು ಅವರನ್ನು ಸುಟ್ಟುಬಿಡು ವದು, ಜ್ವಾಲೆಯ ಶಕ್ತಿಯಿಂದ ತ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ಿಸಿಕೊಳ್ಳ ಲಾರರು; ಇಲ್ಲವೆ ಕಾಯಿಸಿಕೊಳ್ಳುವದಕ್ಕೆ ಕೆಂಡವಿರು ವದಿಲ್ಲ, ಹತ್ತಿರ ಕೂತುಕೊಳ್ಳಲು ಬೆಂಕಿ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ೀನು ಪ್ರಯಾಸ ಪಟ್ಟವುಗಳೆಲ್ಲಾ ನಿನಗೆ ಹೀಗಾಗುವವು; ನಿನ್ನ ಯೌವನ ಪ್ರಾಯದಿಂದ ನಿನ್ನ ವರ್ತಕರು ಚದುರಿ ತಮ್ಮ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ಂತ್ಯಕ್ಕೆ ಹೋಗಿ ಬಿಡುವರು; ನಿನ್ನನ್ನು ರಕ್ಷಿಸಲು ಒಬ್ಬನೂ ಇರ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ಬಾಬೆಲಿನ ಕುಮಾರ್ತೆಯಾದ ಓ ಕನ್ಯಾ ಸ್ತ್ರೀಯೇ, ಕೆಳಕ್ಕೆ ಇಳಿದು ಬಂದು ದೂಳಿ ನಲ್ಲಿ ಕುಳಿತುಕೋ, ಓ ಕಸ್ದೀಯರ ಕುಮಾರಿ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ಂಹಾಸನರಹಿತಳಾಗಿ ನೆಲದ ಮೇಲೆ ಕುಳಿತುಕೋ. ಯಾಕಂದರೆ ಇನ್ನು ಮೇಲೆ ನೀನು ಕೋಮಲೆ ಮತ್ತು ನಾಜೂಕಾದವಳ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ಯಲ್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ಬೀಸುವ ಕಲ್ಲನ್ನು ಹಿಡಿದು ಹಿಟ್ಟನ್ನು ಬೀಸು, ಮುಸುಕನ್ನು ತೆಗೆದುಹಾಕಿ ನಿನ್ನ ಕಾಲನ್ನು ಬರಿದುಮಾಡಿ, ತೊಡ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ಚ್ಚದೆ ನದಿಗಳನ್ನು ಹಾದುಹೋಗ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ನ್ನ ಬೆತ್ತಲೆತನವು ಮುಚ್ಚಲ್ಪಡದೇ ಇದ್ದದರಿಂದ ನೀನು ನಾಚಿಕೆಗೆ ಈಡಾಗುವಿ, ನಾನು ನಿನ್ನನ್ನು ಮನುಷ್ಯನಂತೆ ಸಂದಿಸ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ಮುಯ್ಯಿ ತೀ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ಮ್ಮ ವಿಮೋಚಕನಿಗಾದರೋ, ಸೈನ್ಯಗಳ ಕರ್ತನು ಎಂಬದೇ ಆತನ ಹೆಸರು, ಆತನೇ ಇಸ್ರಾಯೇಲಿನ ಪರಿಶುದ್ಧ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ಓ ಕಸ್ದೀಯರ ಕುಮಾರಿಯೇ, ಮೌನ ವಾಗಿ ಕುಳಿತುಕೋ, ಕತ್ತಲೊಳಗೆ ಹೋಗು; ಯಾಕಂ ದರೆ ಇನ್ನು ಮೇಲೆ ನೀನು ರಾಜ್ಯಗಳ ರಾಣ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ಯಲ್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ನಿನ್ನ ಜನರ ಮೇಲೆ ರೋಷಗೊಂಡು, ನನ್ನ ಸ್ವಾಸ್ಥ್ಯವನ್ನು ಅಪವಿತ್ರ ಮಾಡಿ, ನಿನ್ನ ಕೈಯಲ್ಲಿ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ಿಬಿಟ್ಟೆನು; ನೀನು ಅವರಿಗೆ ಕರುಣೆಯನ್ನು ತೋರಿಸದೆ ಮುದುಕರ ಮೇಲೆಯೂ ಬಹು ಭಾರವಾದ ನೊಗವನ್ನು ಹೊರಿ ಸ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ನು ಶಾಶ್ವತವಾಗಿ ರಾಣಿಯೆಂದು ನೀನು ಅಂದುಕೊಂಡಿದ್ದರಿಂದ ಈ ಸಂಗತಿಗಳನ್ನು ನಿನ್ನ ಹೃದಯ ದಲ್ಲಿಟ್ಟುಕೊಳ್ಳಲ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ವೆ ಅವರ ಅಂತ್ಯವನ್ನು ನೆನಸ 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ೇ ಇರುವವಳು ನನ್ನ ಹೊರತು ಇನ್ನು ಯಾರೂ ಇಲ್ಲ. ನಾನು ವಿಧವೆಯಾಗಿ ಕೂತುಕೊಳ್ಳು ವದಿಲ್ಲ; ಪುತ್ರಶೋಕ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ುಭವಿಸುವದಿಲ್ಲ ಎಂದು ಅಂದುಕೊಳ್ಳುವವಳೇ, ಭೋಗಾಸಕ್ತಳೇ, ನೆಮ್ಮದಿ ಯಾಗಿ ನೆಲೆಗೊಂಡಿರುವವಳೇ, ಈಗ ಇದನ್ನು ಕ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ಒಂದೇ ದಿನದೊಳಗೆ ಒಂದು ಕ್ಷಣದಲ್ಲೇ, ಪುತ್ರ ಶೋಕ ಮತ್ತು ವಿಧವಾ ಸ್ಥಿತಿಯು ಇವೆರಡೂ ನಿನಗೆ ಬರುವವು; ನಿನ್ನ ಮಂತ್ರ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ಹಳವಾಗಿರುವದ ರಿಂದಲೂ ನಿನ್ನ ಮಾಟಗಳು ಹೆಚ್ಚಾಗಿರುವದರಿಂದಲೂ ಅವು ಸಂಪೂರ್ಣವಾಗಿ ನಿನ್ನ ಮೇಲೆ ಬ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ನು ನಿನ್ನ ಕೆಟ್ಟತನದಲ್ಲಿ ನಂಬಿಕೆಯಿಟ್ಟು ನನ್ನನ್ನು ಯಾರೂ ನೋಡುವದಿಲ್ಲವೆಂದು ಹೇಳಿದಿ. ನಿನ್ನ ಜ್ಞಾನವು,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ುವಳಿಕೆಯು ನಿನ್ನನ್ನು ದಾರಿತಪ್ಪಿಸಿದ್ದ ರಿಂದ ನಿನ್ನ ಹೃದಯದಲ್ಲಿ--ನಾನೇ ಇರುವವಳು, ನನ್ನ ಹೊರತು ಇನ್ನು ಯಾರೂ ಇಲ್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ಅಂದು ಕೊಂಡ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2026-10-20T06:38:16Z</dcterms:created>
  <dcterms:modified xsi:type="dcterms:W3CDTF">2026-10-20T06:38:16Z</dcterms:modified>
  <dc:title>ಯೆಶಾಯನು : 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