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ವಿಗ್ರಹಗಳು ವ್ಯರ್ಥವಾಗಿ ಮಾತ ನಾಡಿವೆ; ಶಕುನಗಾರರು ಸುಳ್ಳನ್ನು ನೋಡಿದ್ದಾರೆ; ಮೋಸವಾದ ಕನಸುಗಳನ್ನು ತಿಳಿಸ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ರ್ಥವಾಗಿ ಆದರಿಸುತ್ತಾರೆ; ಆದದರಿಂದ ಮಂದೆಯ ಹಾಗೆ ತಮ್ಮ ದಾರಿಯಲ್ಲಿ ಹೋಗಿದ್ದಾರೆ; ಕುರುಬನಿಲ್ಲದ ಕಾ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ವಳಗ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ುರುಬರಿಗೆ ವಿರೋಧವಾಗಿ ನನ್ನ ಕೋಪವು ಉರಿಯಿತು; ಮೇಕೆಗಳನ್ನು ದಂಡಿಸಿದೆನು; ಸೈನ್ಯಗಳ ಕರ್ತನು ತನ್ನ ಮಂದೆಯ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ನ ಮನೆ ತನದವರನ್ನು ದರ್ಶಿಸಿ ಅವರನ್ನು ಯುದ್ಧದಲ್ಲಿ ತನ್ನ ಘನವಾದ ಕುದುರೆಯ ಹಾಗೆ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 ನಿಂದ ಮೂಲೆಗಲ್ಲೂ ಆತನಿಂದ ಮೊಳೆಯೂ ಆತನಿಂದ ಯುದ್ಧದ ಬಿಲ್ಲೂ ಆತನಿಂದ ಹಿಂಸಿಸುವವರೆಲ್ಲರೂ ಕೂ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ಯುದ್ಧ ದಲ್ಲಿ ಶತ್ರುವನ್ನು ಬೀದಿಗಳ ಕೆಸರಿನಲ್ಲಿ ತುಳಿಯುವ ಶೂರರ ಹಾಗಿರುವರು; ಕರ್ತನು ಅವರ ಸಂಗಡ ಇ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ರು; ಕುದುರೆಗಳ ಮೇಲೆ ಸವಾರಿ ಮಾಡುವವರನ್ನು ನಾಚಿಕೆಪ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ನಾನು ಯೆಹೂದನ ಮನೆತನದವರನ್ನು ಬಲಪಡಿಸುವೆನು, ಯೋಸೇಫನ ಮನೆತನದವರನ್ನು ರಕ್ಷಿಸುವೆನು;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ಿಕರಿಸುವದರಿಂದ ತಿರಿಗಿ ತಂದು ನಿವಾಸಿಸ ಮಾಡುವೆನು; ನಾನು ಅವರನ್ನು ತಳ್ಳಿಬಿಡಲಿಲ್ಲವೋ ಎಂಬಂತೆ ಅವರು ಇರುವರು;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ದೇವರಾದ ಕರ್ತನಾಗಿದ್ದು ಅವರಿಗೆ ಉತ್ತರ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ಫ್ರಾಯಾಮಿನವರು ಶೂರನಂತೆ ಇರುವರು; ಅವರ ಹೃದಯವು ದ್ರಾಕ್ಷಾರಸದಿಂದಾದ ಹಾಗೆ ಸಂತೋಷಪಡುವದು; ಹೌದು, ಅವರ ಮಕ್ಕಳು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ುವರು; ಅವರ ಹೃದಯವು ಕರ್ತ ನಲ್ಲಿ ಉಲ್ಲಾಸ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ಅವರಿಗೆ ಸಿಳ್ಳುಹಾಕಿ ಅವರನ್ನು ಕೂಡಿಸುವೆನು; ಅವರನ್ನು ವಿಮೋಚಿ ಸಿದ್ದೇನೆ; ಅವರು ಹಿಂದೆ ಹೆಚ್ಚಿ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ಅವರನ್ನು ಜನಗಳಲ್ಲಿ ಬಿತ್ತುವೆನು; ದೂರ ದೇಶಗಳಲ್ಲಿ ಅವರು ನನ್ನನ್ನು ಜ್ಞಾಪಕಮಾಡುವರು; ತಮ್ಮ ಮಕ್ಕ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ಿ ಮತ್ತೆ ತಿರುಗ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ಐಗುಪ್ತದೇಶದೊಳಗಿಂದ ಸಹ ಅವರನ್ನು ತಿರಿಗಿ ತರುವೆನು; ಅಶ್ಯೂರಿನೊಳಗಿಂದ ಅವರನ್ನು ಕೂಡಿಸು ವೆನು; ಗಿಲ್ಯಾದಿನ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ಬನೋನಿನ ದೇಶಕ್ಕೆ ಅವರನ್ನು ತರುವೆನು; ಅವರಿಗೆ ಸ್ಥಳ ಸಾಲದೆ ಇರ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ಸಮುದ್ರವನ್ನು ಬಾಧೆಯಿಂದ ದಾಟುವನು; ಸಮುದ್ರದಲ್ಲಿ ತೆರೆಗಳನ್ನು ಬಡಿಯು ವನು; ನದಿಯ ಅಗಾಧಗಳೆಲ್ಲಾ ಒಣ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ಯೂರಿನ ಗರ್ವವು ತಗ್ಗಿಸಲ್ಪಡುವದು; ಐಗುಪ್ತದ ಮುದ್ರೆಕೋಲು ಹೋಗಿ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ಲ್ಲಿ ನಾನು ಅವರನ್ನು ಬಲಪಡಿಸುವೆನು; ಆತನ ಹೆಸರಿನಲ್ಲಿ ಅವರು ಮೇಲೆ ಕೆಳಗೆ ನಡೆಯುವರು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ಿಂದ ಹಿಂಗಾರುಮಳೆಯ ಕಾಲದಲ್ಲಿ ಮಳೆಗಾಗಿ ಬೇಡಿಕೊಳ್ಳಿರಿ. ಹೀಗೆ ಕರ್ತನು ಮಿಂಚುವ ಮೋಡಗಳನ್ನು ಮಾಡಿ ಅವರಿಗೆ ಜ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ಳೆಯನ್ನೂ ಒಬ್ಬೊಬ್ಬನಿಗೆ ಹೊಲದಲ್ಲಿ ಹುಲ್ಲನ್ನೂ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2026-10-20T06:11:14Z</dcterms:created>
  <dcterms:modified xsi:type="dcterms:W3CDTF">2026-10-20T06:11:14Z</dcterms:modified>
  <dc:title>ಜೆಕರ್ಯನು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