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ுக்குள்ளே விபசாரம் உண்டென்று பிரசித்தமாய்ச் சொல்லப்படுகிறதே, ஒருவன் தன் தகப்பனுடைய மனைவியை வைத்துக்கொண்டிருக்கிறானே; அது அஞ்ஞானிகளுக்குள்ளும் சொல்லப்படாத விபசாரமாயிருக்கிறத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ுக்குள்ளே விபசாரம் உண்டென்று பிரசித்தமாய்ச் சொல்லப்படுகிறதே, ஒருவன் தன் தகப்பனுடைய மனைவியை வைத்துக்கொண்டிருக்கிறானே; அது அஞ்ஞானிகளுக்குள்ளும் சொல்லப்படாத விபசாரமாயிருக்கிறத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ப்பட்ட காரியஞ்செய்தவனை நீங்கள் உங்களைவிட்டு நீக்காமலும் துக்கப்படாமலும், இறுமாப்படைந்திருக்கிறீ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ப்பட்ட காரியஞ்செய்தவனை நீங்கள் உங்களைவிட்டு நீக்காமலும் துக்கப்படாமலும், இறுமாப்படைந்திருக்கிறீ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சரீரத்தினாலே உங்களுக்குத் தூரமாயிருந்தும், ஆவியினாலே உங்களோடேகூட இருக்கிறவனாய், இப்படிச் செய்தவனைக்குறித்து நான் கூட இருக்கிறதுபோல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சரீரத்தினாலே உங்களுக்குத் தூரமாயிருந்தும், ஆவியினாலே உங்களோடேகூட இருக்கிறவனாய், இப்படிச் செய்தவனைக்குறித்து நான் கூட இருக்கிறதுபோல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ும், என்னுடைய ஆவியும், நமது கர்த்தராகிய இயேசுகிறிஸ்துவின் அதிகாரத்தோடே கூடிவந்திருக்கையி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ும், என்னுடைய ஆவியும், நமது கர்த்தராகிய இயேசுகிறிஸ்துவின் அதிகாரத்தோடே கூடிவந்திருக்கையி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ப்பட்டவனுடைய ஆவி கர்த்தராகிய இயேசுகிறிஸ்துவின் நாளிலே இரட்சிக்கப்படும்படி, மாம்சத்தின் அழிவுக்காக, நம்முடைய கர்த்தராகிய இயேசு கிறிஸ்துவின் நாமத்தினாலே அவனைச் சாத்தானுக்கு ஒப்புக்கொடுக்கவேண்டுமென்று தீர்ப்புச்செய்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ப்பட்டவனுடைய ஆவி கர்த்தராகிய இயேசுகிறிஸ்துவின் நாளிலே இரட்சிக்கப்படும்படி, மாம்சத்தின் அழிவுக்காக, நம்முடைய கர்த்தராகிய இயேசு கிறிஸ்துவின் நாமத்தினாலே அவனைச் சாத்தானுக்கு ஒப்புக்கொடுக்கவேண்டுமென்று தீர்ப்புச்செய்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மேன்மை பாராட்டுகிறது நல்லதல்ல; கொஞ்சம் புளித்தமா பிசைந்தமா முழுவதையும் புளிப்பாக்குமென்று அறியீர்களா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மேன்மை பாராட்டுகிறது நல்லதல்ல; கொஞ்சம் புளித்தமா பிசைந்தமா முழுவதையும் புளிப்பாக்குமென்று அறியீர்களா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, நீங்கள் புளிப்பில்லாதவர்களாயிருக்கிறபடியே, புதிதாய்ப் பிசைந்த மாவாயிருக்கும்படிக்கு, பழைய புளித்தமாவைப் புறம்பே கழித்துப்போடுங்கள். ஏனெனில் நம்முடைய பஸ்காவாகிய கிறிஸ்து நமக்காக பலியிடப்பட்டிருக்கிறார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, நீங்கள் புளிப்பில்லாதவர்களாயிருக்கிறபடியே, புதிதாய்ப் பிசைந்த மாவாயிருக்கும்படிக்கு, பழைய புளித்தமாவைப் புறம்பே கழித்துப்போடுங்கள். ஏனெனில் நம்முடைய பஸ்காவாகிய கிறிஸ்து நமக்காக பலியிடப்பட்டிருக்கிறார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லால் பழைய புளித்தமாவோடே அல்ல, துர்க்குணம் பொல்லாப்பு என்னும் புளித்தமாவோடும் அல்ல, துப்புரவு உண்மை என்னும் புளிப்பில்லாத அப்பத்தோடே பண்டிகையை ஆசரிக்கக்கடவ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லால் பழைய புளித்தமாவோடே அல்ல, துர்க்குணம் பொல்லாப்பு என்னும் புளித்தமாவோடும் அல்ல, துப்புரவு உண்மை என்னும் புளிப்பில்லாத அப்பத்தோடே பண்டிகையை ஆசரிக்கக்கடவ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பசாரக்காரரோடே கலந்திருக்கக்கூடாதென்று நிருபத்தில் உங்களுக்கு எழுதின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ாலும், இவ்வுலகத்திலுள்ள விபசாரக்காரர், பொருளாசைக்காரர், கொள்ளைக்காரர், விக்கிரகாராதனைக்காரர் இவர்களோடு எவ்வளவும் கலந்திருக்கக்கூடாதென்று நான் எழுதவில்லை; அப்படியானால் நீங்கள் உலகத்தைவிட்டு நீங்கிப்போகவேண்டியதாயிருக்கும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ாலும், இவ்வுலகத்திலுள்ள விபசாரக்காரர், பொருளாசைக்காரர், கொள்ளைக்காரர், விக்கிரகாராதனைக்காரர் இவர்களோடு எவ்வளவும் கலந்திருக்கக்கூடாதென்று நான் எழுதவில்லை; அப்படியானால் நீங்கள் உலகத்தைவிட்டு நீங்கிப்போகவேண்டியதாயிருக்கும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உங்களுக்கு எழுதினதென்னவென்றால், சகோதரனென்னப்பட்ட ஒருவன் விபசாரக்காரனாயாவது, பொருளாசைக்காரனாயாவது, விக்கிரகாராதனைக்காரனாயாவது, உதாசினனாயாவது, வெறியனாயாவது, கொள்ளைக்காரனாயாவது இருந்தால், அவனோடே கலந்திருக்கக்கூடாது; அப்படிப்பட்டவனுடனேகூடப் புசிக்கவுங்கூடா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உங்களுக்கு எழுதினதென்னவென்றால், சகோதரனென்னப்பட்ட ஒருவன் விபசாரக்காரனாயாவது, பொருளாசைக்காரனாயாவது, விக்கிரகாராதனைக்காரனாயாவது, உதாசினனாயாவது, வெறியனாயாவது, கொள்ளைக்காரனாயாவது இருந்தால், அவனோடே கலந்திருக்கக்கூடாது; அப்படிப்பட்டவனுடனேகூடப் புசிக்கவுங்கூடா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உங்களுக்கு எழுதினதென்னவென்றால், சகோதரனென்னப்பட்ட ஒருவன் விபசாரக்காரனாயாவது, பொருளாசைக்காரனாயாவது, விக்கிரகாராதனைக்காரனாயாவது, உதாசினனாயாவது, வெறியனாயாவது, கொள்ளைக்காரனாயாவது இருந்தால், அவனோடே கலந்திருக்கக்கூடாது; அப்படிப்பட்டவனுடனேகூடப் புசிக்கவுங்கூடா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ுறம்பே இருக்கிறவர்களைக்குறித்துத் தீர்ப்புச்செய்கிறது என் காரியமா? உள்ளே இருக்கிறவர்களைக்குறித்தல்லவோ நீங்கள் தீர்ப்புச்செய்கிறீர்கள்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ுறம்பே இருக்கிறவர்களைக்குறித்துத் தீர்ப்புச்செய்கிறது என் காரியமா? உள்ளே இருக்கிறவர்களைக்குறித்தல்லவோ நீங்கள் தீர்ப்புச்செய்கிறீர்கள்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ுறம்பே இருக்கிறவர்களைக்குறித்து தேவனே தீர்ப்புச்செய்வார். ஆகையால் அந்தப் பொல்லாதவனை உங்களைவிட்டுத் தள்ளிப்போட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0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നിങ്ങളുടെ ഇടയിൽ ദുർന്നടപ്പു ഉണ്ടെന്നു കേൾക്കുന്നു. ഒരുത്തൻ തന്റെ അപ്പന്റെ ഭാര്യ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ച്ചുകൊള്ളുന്നുപോൽ; അതു ജാതികളിൽപോലും ഇല്ലാത്ത ദുർന്നടപ്പ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എന്നിട്ടും നിങ്ങൾ ചീർത്തിരിക്കുന്നു; ഈ ദുഷ്കർമ്മം ചെയ്തവനെ നിങ്ങളുടെ ഇടയിൽ നിന്നു നീക്കു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ക്കവണ്ണം നിങ്ങൾ ദുഃഖിച്ചിട്ട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ഞാനോ ശരീരംകൊണ്ടു ദൂരസ്ഥൻ എങ്കിലും ആത്മാവുകൊണ്ടു കൂടെയുള്ളവനായി, നിങ്ങളുടെ മദ്ധ്യ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ുന്നവനായി തന്നേ, ഈ ദുഷ്കർമ്മം ചെയ്തവനെക്കുറിച്ച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ിങ്ങളും എന്റെ ആത്മാവും നമ്മുടെ കർത്താവായ യേശുവിന്റെ ശക്തിയോടെ ഒന്നിച്ചു കൂടീട്ടു നമ്മ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ർത്താവായ യേശുവിന്റെ നാമത്തിൽ അവന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ആത്മാവു കർത്താവായ യേശുവിന്റെ നാളിൽ രക്ഷിക്കപ്പെടേണ്ടതിന്നു ജഡസംഹാരത്തിന്നായി സാത്താ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ല്പിക്കേണം എന്നു വിധ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ിങ്ങളുടെ പ്രശംസ നന്നല്ല; അസാരം പുളിമാവു പിണ്ഡത്തെ മുഴുവനും പുളിപ്പിക്കു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ുന്ന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ിങ്ങൾ പുളിപ്പില്ലാത്തവരായിരിപ്പാൻ തക്കവണ്ണം പുതിയ പിണ്ഡം ആകേണ്ടതിന്നു പഴയ പുളിമാവ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ക്കിക്കളവിൻ. നമ്മുടെ പെസഹകൂഞ്ഞാടും അറുക്കപ്പെട്ടിരിക്കുന്നു; ക്രിസ്ത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ആകയാൽ നാം പഴയ പുളിമാവുകൊണ്ടല്ല, തിന്മയും ദുഷ്ടതയും ആയ പുളിമാവുകൊണ്ടുമല്ല, സ്വച്ഛതയും സത്യവു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ളിപ്പില്ലായ്മകൊണ്ടുതന്നേ ഉത്സവം ആചര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ദുർന്നടപ്പുകാരോടു സംസർഗ്ഗം അരുതു എന്നു ഞാൻ എന്റെ ലേഖനത്തിൽ നിങ്ങൾക്കു എഴുതീട്ടുണ്ട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തു ഈ ലോകത്തിലെ ദുർന്നടപ്പുകാരോടോ അത്യാഗ്രഹികളോടോ പിടിച്ചുപറിക്കാരോടോ വിഗ്രഹാരാധികളോട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തു എന്നല്ലല്ലോ; അങ്ങനെ എങ്കിൽ നിങ്ങൾ ലോകം വിട്ടു പോകേണ്ടി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എന്നാൽ സഹോദരൻ എന്നു പേർപെട്ട ഒരുവൻ ദുർന്നടപ്പുകാരനോ അത്യാഗ്രഹിയോ വിഗ്രഹാരാധിയ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വിഷ്ഠാണക്കാരനോ മദ്യപനോ പിടിച്ചുപറിക്കാരനോ ആകുന്നു എങ്കിൽ അവനോടു സംസർഗ്ഗം അരു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ങ്ങനെയുള്ളവനോടുകൂടെ ഭക്ഷണം കഴിക്കപോലും അരുതു എന്നത്രേ ഞാൻ നിങ്ങൾക്കു എഴുതിയ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പുറത്തുള്ളവരെ വിധിപ്പാൻ എനിക്കു എന്തു കാര്യം? നിങ്ങൾ അകത്തുള്ളവരെ അല്ലയോ വിധിക്കുന്ന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ത്തുള്ളവരെ ദൈവം വിധ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ആ ദുഷ്ടനെ നിങ്ങളുടെ ഇടയിൽനിന്നു നീക്കിക്കള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2026-10-21T06:23:21Z</dcterms:created>
  <dcterms:modified xsi:type="dcterms:W3CDTF">2026-10-21T06:23:21Z</dcterms:modified>
  <dc:title>1 കൊരിന്ത്യർ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