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 சொல்ல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 வேடனுடைய கண்ணிக்கும், பாழாக்கும் கொள்ளைநோய்க்கும் தப்புவ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வில் உண்டாகும் பயங்கரத்துக்கும், பகலில் பறக்கும் அம்பு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ண்களால் மாத்திரம் நீ அதைப் பார்த்து, துன்மார்க்கருக்கு வரும் பலனைக் காண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டைக்கலமாயிருக்கிற உன்னதமான கர்த்தரை உனக்குத் தாபரமாகக்கொண்ட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வழிகளிலெல்லாம் உன்னைக்காக்கும்படி உனக்காகத் தம்முடைய தூதர்களுக்குக் கட்டளையி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ாதம் கல்லில் இடறாதபடிக்கு அவர்கள் உன்னைத் தங்கள் கைகளில் ஏந்திக்கொண்ட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 மிதித்துப்போ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 மிதித்துப்போடு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டித்த நாட்களால் அவனைத் திருப்தியாக்கி, என் இரட்சிப்பை அவனுக்குக் காண்ப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રાત્પર દેવના આશ્રયસ્થાનમાં જે વસે છે, તે સર્વસમર્થની છાયામાં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યહોવાને કહું છું કે, “તમે મારો આશ્રય અને ગઢ છો એજ મારા દેવ છે, હું તમારો વિશ્વાસ કર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કે તે તને સર્વ ફાંદાઓથી અને જીવલેણ રોગ મરકીથી બચ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ી પાંખો પ્રસરાવીને તે તારું રક્ષણ કરશે, તમને તેની પાંખો નીચે આશ્રય મળશે, તેની સત્યતા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ણ કરતી ઢાલ અને દીવાલ જેવા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વે તું રાત્રે બીશ નહિ કે દિવસે ઊડતા તીરોથી તું બ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ંધકારમાં ફેલાતા ભયંકર ચેપી રોગથી કે મધ્યાહને આવતી પ્રાણઘાતક બિમારીથી તું ગભરા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ારી બાજુએથી હજાર અને તારે જમણે હાથ પડશે દશ હજાર, છતાં તને સ્પશીર્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તમે તમારી પોતાની આંખોથી જોશો કે દુષ્ટ લોકોને કેવી સજા થાય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ા માટે? કારણ તમે યહોવાનો વિશ્વાસ કરો છો. તમે પરાત્પર દેવને તમારી સુરક્ષિત જગા બના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તમારા પર કોઇ અણધારી આફત આવશે નહિ, તમારી પાસે, તમારા રહેઠાણની જગાની નજીક કોઇ બિમારી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, તું જ્યાં જાય છે ત્યાં દેવ તારું રક્ષણ કરવા માટે તેના દેવદૂતોને આજ્ઞ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તને પોતાના હાથોમાં ધરી રાખશે, જેથી તારો પગ માર્ગમાં ખડકો સાથે અફળાય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્ગમાં સિંહ મળે કે પગ પડે ઝેરી સાપ પર, તો પણ તું સુરક્ષિત રહેશે; હા, તું તેઓને પગ નીચે છૂં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ં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કહે છે, “તે મને ચાહે છે તેથી હું તેને મુકત કરીશ, હું તેને મહાન બનાવીશ, કારણકે તે માર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પોકાર કરશે એટલે હું ઉત્તર દઇશ; સંકટમાં હું તેની સાથે રહીશ અને તેને છોડાવીને સન્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ેને દીર્ઘ આયુષ્યથી તૃપ્ત કરીશ, અને હું મારું તારણ તેને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2026-10-20T09:17:26Z</dcterms:created>
  <dcterms:modified xsi:type="dcterms:W3CDTF">2026-10-20T09:17:26Z</dcterms:modified>
  <dc:title>ગીતશાસ્ત્ર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