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கிறிஸ்துவைப்பற்றிச் சொல்லிய மூல உபதேச வசனங்களை நாம் விட்டு, செத்த கிரியைகளுக்கு நீங்கலாகும் மனந்திரும்புதல், தேவன்பேரில் வைக்கும் விசுவாச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கையால், கிறிஸ்துவைப்பற்றிச் சொல்லிய மூல உபதேச வசனங்களை நாம் விட்டு, செத்த கிரியைகளுக்கு நீங்கலாகும் மனந்திரும்புதல், தேவன்பேரில் வைக்கும் விசுவாச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ஸ்நானங்களுக்கடுத்த உபதேசம், கைகளை வைக்குதல், மரித்தோரின் உயிர்த்தெழுதல், நியாயத்தீர்ப்பு என்பவைகளாகிய அஸ்திபாரத்தை மறுபடியும் போடாமல், பூரணராகும்படி கடந்துபோவோம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ஸ்நானங்களுக்கடுத்த உபதேசம், கைகளை வைக்குதல், மரித்தோரின் உயிர்த்தெழுதல், நியாயத்தீர்ப்பு என்பவைகளாகிய அஸ்திபாரத்தை மறுபடியும் போடாமல், பூரணராகும்படி கடந்துபோவோம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ுக்குச் சித்தமானால் இப்படியேசெய்வோ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, ஒருதரம் பிரகாசிப்பிக்கப்பட்டும், பரமஈவை ருசிபார்த்தும், பரிசுத்த ஆவியைப் பெற்றும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வனுடைய நல்வார்த்தையையும் இனிவரும் உலகத்தின் பெலன்களையும் ருசிபார்த்தும்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தலித்துப்போனவர்கள், தேவனுடைய குமாரனைத் தாங்களே மறுபடியும் சிலுவையில் அறைந்து அவமானப்படுத்துகிறபடியால், மனந்திரும்புகிறதற்கேதுவாய் அவர்களை மறுபடியும் புதுப்பிக்கிறது கூடாதகாரிய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மறுதலித்துப்போனவர்கள், தேவனுடைய குமாரனைத் தாங்களே மறுபடியும் சிலுவையில் அறைந்து அவமானப்படுத்துகிறபடியால், மனந்திரும்புகிறதற்கேதுவாய் அவர்களை மறுபடியும் புதுப்பிக்கிறது கூடாதகாரிய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்படியெனில், தன்மேல் அடிக்கடி பெய்கிற மழையைக் குடித்து, தன்னிடத்தில் பயிரிடுகிறவர்களுக்கேற்ற பயிரை முளைப்பிக்கும் நிலமானது தேவனால் ஆசீர்வாதம் பெற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ப்படியெனில், தன்மேல் அடிக்கடி பெய்கிற மழையைக் குடித்து, தன்னிடத்தில் பயிரிடுகிறவர்களுக்கேற்ற பயிரை முளைப்பிக்கும் நிலமானது தேவனால் ஆசீர்வாதம் பெற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ுள்செடிகளையும் முள்பூண்டுகளையும் முளைப்பிக்கிற நிலமோ தகாததாயும் சபிக்கப்படுகிறதற்கேற்றதாயுமிருக்கிறது; சுட்டெரிக்கப்படுவதே அதின் முடிவ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ுள்செடிகளையும் முள்பூண்டுகளையும் முளைப்பிக்கிற நிலமோ தகாததாயும் சபிக்கப்படுகிறதற்கேற்றதாயுமிருக்கிறது; சுட்டெரிக்கப்படுவதே அதின் முடிவ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ியமானவர்களே, நாங்கள் இப்படிச் சொன்னாலும் நன்மையானவைகளும், இரட்சிப்புக்குரியவைகளுமான, காரியங்கள் உங்களிடத்தில் உண்டாயிருக்கிறதென்று நம்பியிருக்கிறோ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ரியமானவர்களே, நாங்கள் இப்படிச் சொன்னாலும் நன்மையானவைகளும், இரட்சிப்புக்குரியவைகளுமான, காரியங்கள் உங்களிடத்தில் உண்டாயிருக்கிறதென்று நம்பியிருக்கிறோ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, உங்கள் கிரியையையும், நீங்கள் பரிசுத்தவான்களுக்கு ஊழியஞ்செய்ததினாலும் செய்து வருகிறதினாலும் தமது நாமத்திற்குக் காண்பித்த அன்புள்ள பிரயாசத்தையும் மறந்துவிடுகிறதற்கு தேவன் அநீதியுள்ளவரல்லவ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ஏனென்றால், உங்கள் கிரியையையும், நீங்கள் பரிசுத்தவான்களுக்கு ஊழியஞ்செய்ததினாலும் செய்து வருகிறதினாலும் தமது நாமத்திற்குக் காண்பித்த அன்புள்ள பிரயாசத்தையும் மறந்துவிடுகிறதற்கு தேவன் அநீதியுள்ளவரல்லவ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அசதியாயிராமல், வாக்குத்தத்தமான ஆசீர்வாதங்களை விசுவாசத்தினாலும் நீடிய பொறுமையினாலும் சுதந்தரித்துக்கொள்ளுகிறவர்களைப் பின்பற்றுகிறவர்களுமாயிருந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அசதியாயிராமல், வாக்குத்தத்தமான ஆசீர்வாதங்களை விசுவாசத்தினாலும் நீடிய பொறுமையினாலும் சுதந்தரித்துக்கொள்ளுகிறவர்களைப் பின்பற்றுகிறவர்களுமாயிருந்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ுக்கு நம்பிக்கையின் பூரண நிச்சயமுண்டாகும்படி நீங்கள் யாவரும் முடிவுபரியந்தம் அப்படியே ஜாக்கிரதையைக் காண்பிக்கவேண்டுமென்று ஆசையாயிருக்கிறோ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ுக்கு நம்பிக்கையின் பூரண நிச்சயமுண்டாகும்படி நீங்கள் யாவரும் முடிவுபரியந்தம் அப்படியே ஜாக்கிரதையைக் காண்பிக்கவேண்டுமென்று ஆசையாயிருக்கிறோ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பிரகாமுக்கு தேவன் வாக்குத்தத்தம்பண்ணினபோது, ஆணையிடும்படி தம்மிலும் பெரியவர் ஒருவருமில்லாதபடியினாலே தமது பேரிலே தானே ஆணையிட்டு: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பிரகாமுக்கு தேவன் வாக்குத்தத்தம்பண்ணினபோது, ஆணையிடும்படி தம்மிலும் பெரியவர் ஒருவருமில்லாதபடியினாலே தமது பேரிலே தானே ஆணையிட்டு: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ிச்சயமாக நான் உன்னை ஆசீர்வதிக்கவே ஆசீர்வதித்து, உன்னைப்பெருகவே பெருகப்பண்ணுவேன் என்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ந்தப்படியே, அவன் பொறுமையாய்க் காத்திருந்து, வாக்குத்தத்தம்பண்ணப்பட்டதைப் பெற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ஷர் தங்களிலும் பெரியவர்பேரில் ஆணையிடுவார்கள்; உறுதிபண்ணும்படிக்கு ஆணையிடுதலே சகல விவாதத்திற்கும் முடிவ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னுஷர் தங்களிலும் பெரியவர்பேரில் ஆணையிடுவார்கள்; உறுதிபண்ணும்படிக்கு ஆணையிடுதலே சகல விவாதத்திற்கும் முடிவ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ப்படி, தேவனும் வாக்குத்தத்தம் பண்ணப்பட்டவைகளைச் சுதந்தரித்துக்கொள்ளுகிறவர்களுக்குத் தமது ஆலோசனையின் மாறாத நிச்சயத்தைப் பரிபூரணமாய்க் காண்பிக்கும்படி சித்தமுள்ளவராய், ஓர் ஆணையினாலே அதை ஸ்திரப்படுத்தின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ந்தப்படி, தேவனும் வாக்குத்தத்தம் பண்ணப்பட்டவைகளைச் சுதந்தரித்துக்கொள்ளுகிறவர்களுக்குத் தமது ஆலோசனையின் மாறாத நிச்சயத்தைப் பரிபூரணமாய்க் காண்பிக்கும்படி சித்தமுள்ளவராய், ஓர் ஆணையினாலே அதை ஸ்திரப்படுத்தி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மக்கு முன் வைக்கப்பட்ட நம்பிக்கையைப் பற்றிக்கொள்ளும்படி அடைக்கலமாய் ஓடிவந்த நமக்கு இரண்டு மாறாத விசேஷங்களினால் நிறைந்த ஆறுதலுண்டாகும்படிக்கு எவ்வளவேனும் பொய்யுரையாத தேவன் அப்படிச் செய்த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மக்கு முன் வைக்கப்பட்ட நம்பிக்கையைப் பற்றிக்கொள்ளும்படி அடைக்கலமாய் ஓடிவந்த நமக்கு இரண்டு மாறாத விசேஷங்களினால் நிறைந்த ஆறுதலுண்டாகும்படிக்கு எவ்வளவேனும் பொய்யுரையாத தேவன் அப்படிச் செய்த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மக்கு முன் வைக்கப்பட்ட நம்பிக்கையைப் பற்றிக்கொள்ளும்படி அடைக்கலமாய் ஓடிவந்த நமக்கு இரண்டு மாறாத விசேஷங்களினால் நிறைந்த ஆறுதலுண்டாகும்படிக்கு எவ்வளவேனும் பொய்யுரையாத தேவன் அப்படிச் செய்த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நம்பிக்கை நமக்கு நிலையும் உறுதியும் திரைக்குள்ளாகப் போகிறதுமான ஆத்தும நங்கூரமாயிருக்கிற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நம்பிக்கை நமக்கு நிலையும் உறுதியும் திரைக்குள்ளாகப் போகிறதுமான ஆத்தும நங்கூரமாயிருக்கிற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க்கு முன்னோடினவராகிய இயேசு மெல்கிசேதேக்கின் முறைமையின்படி நித்திய பிரதான ஆசாரியராய் நமக்காக அந்தத் திரைக்குள் பிரவேசித்திருக்கிற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மக்கு முன்னோடினவராகிய இயேசு மெல்கிசேதேக்கின் முறைமையின்படி நித்திய பிரதான ஆசாரியராய் நமக்காக அந்தத் திரைக்குள் பிரவேசித்திருக்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അതുകൊണ്ടു നിർജ്ജീവപ്രവൃത്തികളെക്കുറിച്ചുള്ള മാനസാന്തരം, ദൈവത്തിങ്കലെ വിശ്വാസ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നാനങ്ങളെക്കുറിച്ചുള്ള ഉപദേശം, കൈവെപ്പു, മരിച്ചവരുടെ പുനരുത്ഥാന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നിത്യശിക്ഷാവിധി എന്നിങ്ങനെയുള്ള അടിസ്ഥാനം പിന്നെയും ഇടാതെ നാം ക്രിസ്തുവിനെക്കുറിച്ചുള്ള ആദ്യവച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ു പരിജ്ഞാനപൂർത്തി പ്രാപിപ്പാൻ ശ്രമിക്ക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ദൈവം അനുവദിക്കുന്ന പക്ഷം നാം അതു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ഒരിക്കൽ പ്രകാശനം ലഭിച്ചിട്ടു സ്വർഗ്ഗീയദാനം ആസ്വദിക്കയും പരിശുദ്ധാത്മാവിനെ പ്രാപ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ദൈവത്തിന്റെ നല്ല വചനവും വരുവാനുള്ള ലോകത്തിന്റെ ശക്തിയും ആസ്വദിക്കയും ചെയ്തവർ പിന്മാറിപ്പോയ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തങ്ങൾക്കു തന്നേ ദൈവപുത്രനെ വീണ്ടും ക്രൂശിക്കുന്നവരും അവന്നു ലോകാപവാദം വരുത്തുന്നവരും ആക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െ പിന്നെയും മാനസാന്തരത്തിലേക്കു പുതുക്കുവാൻ കഴിവുള്ളത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പലപ്പോഴും പെയ്ത മഴ കുടിച്ചിട്ടു ഭൂമി കൃഷി ചെയ്യുന്നവർക്കു ഹിതമായ സസ്യാദികളെ വിളയിക്കുന്നു എങ്ക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ൈവത്തിന്റെ അനുഗ്രഹം പ്രാ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മുള്ളും ഞെരിഞ്ഞിലും മുളെപ്പിച്ചാലോ അതു കൊള്ളരുതാത്തതും ശാപത്തിന്നു അടുത്തതും ആകുന്നു; ചുട്ടുകള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്രേ അതിന്റെ അവസാന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എന്നാൽ പ്രിയമുള്ളവരേ, ഞങ്ങൾ ഇങ്ങനെ സംസാരിക്കുന്നു എങ്കിലും നിങ്ങളെക്കുറിച്ചു ശുഭമേറിയത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ക്ഷെക്കു ഉതകുന്നതും വിശ്വസ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ദൈവം നിങ്ങളുടെ പ്രവൃത്തിയും വിശുദ്ധന്മാരെ ശുശ്രൂഷിച്ചതിനാലും ശുശ്രൂഷിക്കുന്നതിനാലും ത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മത്തോടു കാണിച്ച സ്നേഹവും മറന്നുകളവാൻ തക്കവണ്ണം അനീതിയുള്ളവന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ന്നാൽ നിങ്ങൾ ഓരോരുത്തൻ പ്രത്യാശയുടെ പൂർണ്ണനിശ്ചയം പ്രാപിപ്പാൻ അവസാനത്തോളം ഒരുപോലെ ഉത്സാഹ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ിക്കേണമെന്നു ഞങ്ങൾ ആഗ്രഹ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ങ്ങനെ നിങ്ങൾ മന്ദതയുള്ളവരാകാതെ വിശ്വാസത്താലും ദീർഘക്ഷമയാലും വാഗ്ദത്തങ്ങളെ അവകാശമാക്കുന്ന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കാരികളായിത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ദൈവം അബ്രാഹാമിനോടു വാഗ്ദത്തം ചെയ്യുമ്പോൾ തന്നെക്കാൾ വലിയവനെക്കൊണ്ടു സത്യം ചെയ്‍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ല്ലാഞ്ഞിട്ടു തന്നെക്കൊണ്ടു തന്നേ സത്യം ചെയ്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ഞാൻ നിന്നെ അനുഗ്രഹിക്കയും നിന്നെ വർദ്ധിപ്പിക്കയും ചെയ്യും” എന്ന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ങ്ങനെ അവൻ ദീർഘക്ഷമയൊടിരുന്നു വാഗ്ദത്തവിഷയം പ്രാ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തങ്ങളെക്കാൾ വലിയവനെക്കൊണ്ടല്ലോ മനുഷ്യർ സത്യം ചെയ്യുന്നതു; ആണ അവർക്കു ഉറപ്പിന്ന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വാദത്തിന്റെയും തീർച്ചയ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തുകൊണ്ടു ദൈവം വാഗ്ദത്തത്തിന്റെ അവകാശികൾക്കു തന്റെ ആലോചന മാറാത്തതു എന്നു അധികം സ്പഷ്ട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ിപ്പാൻ ഇച്ഛിച്ചു ഒരു ആണയാലും ഉറപ്പുകൊടു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ങ്ങനെ നമ്മുടെ മുമ്പിൽ വെച്ചിട്ടുള്ള പ്രത്യാശ പിടിച്ചുകൊൾവാൻ ശരണത്തിന്നായി ഓടിവന്ന ന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റിപ്പോകാത്തതും ദൈവത്തിന്നു ഭോഷ്കുപറവാൻ കഴിയാത്തതുമായ രണ്ടു കാര്യങ്ങളാൽ ശക്തിയുള്ള പ്രബോധ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പിപ്പാൻ ഇടവ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ആ പ്രത്യാശ നമുക്കു ആത്മാവിന്റെ ഒരു നങ്കൂരം തന്നേ; അതു നിശ്ചയവും സ്ഥിരവും തിരശ്ശീലെക്കകത്ത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ക്കുന്നതുമ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ിടേക്കു യേശു മൽക്കീസേദെക്കിന്റെ ക്രമപ്രകാരം എന്നേക്കും മഹാപുരോഹിതനായി മുമ്പുകൂട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മുക്കുവേണ്ടി പ്രവേശിച്ച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ബ്രായർ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0">
  <a:themeElements>
    <a:clrScheme name="Theme2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2026-10-21T04:45:42Z</dcterms:created>
  <dcterms:modified xsi:type="dcterms:W3CDTF">2026-10-21T04:45:42Z</dcterms:modified>
  <dc:title>എബ്രായർ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