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3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le, with ceaseless course, the sun 
Hasted through the former year, 
Many souls their race have run, 
Nevermore to meet us here : 
Fixed in an eternal state, 
They have done with all below: 
We a little longer wait ; 
But how little, none can know.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s the winged arrow flies 
Speedily the mark to find ; 
As the lightning from the skies 
Darts, and leaves no trace behind — 
Swiftly thus our fleeting days 
Bear us down life's rapid stream ; 
Upward, Lord, our spirits raise 1 
All below is but a dream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anks for mercies past receive ; 
Pardon of our sins renew ; 
Teach us henceforth how to live,. 
With eternity in view: 
Bless Thy Word to old and young ; 
Fill us with a Saviour's love ; 
When our life's short race is run, 
May we dwell with Thee abov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2026-06-18T07:21:19Z</dcterms:created>
  <dcterms:modified xsi:type="dcterms:W3CDTF">2026-06-18T07:21:19Z</dcterms:modified>
  <dc:title>Hymn : 1047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