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oab the son of Zeruiah perceived that the king's heart was toward Absalo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ab sent to Tekoah, and fetched thence a wise woman, and said unto her, I pray you, feign yourself to be a mourner, and put on now mourning apparel, and anoint not yourself with oil, but be as a woman that had a long time mourned for the d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ab sent to Tekoah, and fetched thence a wise woman, and said unto her, I pray you, feign yourself to be a mourner, and put on now mourning apparel, and anoint not yourself with oil, but be as a woman that had a long time mourned for the dea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ab sent to Tekoah, and fetched thence a wise woman, and said unto her, I pray you, feign yourself to be a mourner, and put on now mourning apparel, and anoint not yourself with oil, but be as a woman that had a long time mourned for the d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ome to the king, and speak on this manner unto him. So Joab put the words in her mou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ome to the king, and speak on this manner unto him. So Joab put the words in her mou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woman of Tekoah spoke to the king, she fell on her face to the ground, and did reverence, and said, Help, O k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woman of Tekoah spoke to the king, she fell on her face to the ground, and did reverence, and said, Help, O k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said unto her, What disturbs you? And she answered, I am indeed a widow woman, and mine husband is d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said unto her, What disturbs you? And she answered, I am indeed a widow woman, and mine husband is d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r handmaid had two sons, and they two strove together in the field, and there was none to part them, but the one stroke the other, and slew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r handmaid had two sons, and they two strove together in the field, and there was none to part them, but the one stroke the other, and slew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whole family has risen against yours handmaid, and they said, Deliver him that stroke his brother, that we may kill him, for the life of his brother whom he slew; and we will destroy the heir also: and so they shall quench my coal which is left, and shall not leave to my husband neither name nor remainder upon the ear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whole family has risen against yours handmaid, and they said, Deliver him that stroke his brother, that we may kill him, for the life of his brother whom he slew; and we will destroy the heir also: and so they shall quench my coal which is left, and shall not leave to my husband neither name nor remainder upon the ear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whole family has risen against yours handmaid, and they said, Deliver him that stroke his brother, that we may kill him, for the life of his brother whom he slew; and we will destroy the heir also: and so they shall quench my coal which is left, and shall not leave to my husband neither name nor remainder upon the ear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whole family has risen against yours handmaid, and they said, Deliver him that stroke his brother, that we may kill him, for the life of his brother whom he slew; and we will destroy the heir also: and so they shall quench my coal which is left, and shall not leave to my husband neither name nor remainder upon the ear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 whole family has risen against yours handmaid, and they said, Deliver him that stroke his brother, that we may kill him, for the life of his brother whom he slew; and we will destroy the heir also: and so they shall quench my coal which is left, and shall not leave to my husband neither name nor remainder upon th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the woman, Go to yours house, and I will give charge concerning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the woman, Go to yours house, and I will give charge concerning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of Tekoah said unto the king, My lord, O king, the iniquity be on me, and on my father's house: and the king and his throne be guiltles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of Tekoah said unto the king, My lord, O king, the iniquity be on me, and on my father's house: and the king and his throne be guiltl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of Tekoah said unto the king, My lord, O king, the iniquity be on me, and on my father's house: and the king and his throne be guiltl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said, Whoever says ought unto you, bring him to me, and he shall not touch you any mor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said, Whoever says ought unto you, bring him to me, and he shall not touch you any mo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she, I pray you, let the king remember the LORD your God, that you would not suffer the revengers of blood to destroy any more, lest they destroy my son. And he said, As the LORD lives, there shall not one hair of your son fall to the ear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she, I pray you, let the king remember the LORD your God, that you would not suffer the revengers of blood to destroy any more, lest they destroy my son. And he said, As the LORD lives, there shall not one hair of your son fall to the ear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she, I pray you, let the king remember the LORD your God, that you would not suffer the revengers of blood to destroy any more, lest they destroy my son. And he said, As the LORD lives, there shall not one hair of your son fall to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man said, Let yours handmaid, I pray you, speak one word unto my lord the king. And he said, Say 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man said, Let yours handmaid, I pray you, speak one word unto my lord the king. And he said, Say 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man said, Wherefore then have you thought such a thing against the people of God? for the king does speak this thing as one which is faulty, in that the king does not fetch home again his banish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man said, Wherefore then have you thought such a thing against the people of God? for the king does speak this thing as one which is faulty, in that the king does not fetch home again his banish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woman said, Wherefore then have you thought such a thing against the people of God? for the king does speak this thing as one which is faulty, in that the king does not fetch home again his banish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we must essentially die, and are as water spilt on the ground, which cannot be gathered up again; neither does God respect any person: yet does he devise means, that his banished be not expelled from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we must essentially die, and are as water spilt on the ground, which cannot be gathered up again; neither does God respect any person: yet does he devise means, that his banished be not expelled from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we must essentially die, and are as water spilt on the ground, which cannot be gathered up again; neither does God respect any person: yet does he devise means, that his banished be not expelled from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that I am come to speak of this thing unto my lord the king, it is because the people have made me afraid: and your handmaid said, I will now speak unto the king; it may be that the king will perform the request of his handmai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that I am come to speak of this thing unto my lord the king, it is because the people have made me afraid: and your handmaid said, I will now speak unto the king; it may be that the king will perform the request of his handmai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that I am come to speak of this thing unto my lord the king, it is because the people have made me afraid: and your handmaid said, I will now speak unto the king; it may be that the king will perform the request of his handmai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king will hear, to deliver his handmaid out of the hand of the man that would destroy me and my son together out of the inheritance of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king will hear, to deliver his handmaid out of the hand of the man that would destroy me and my son together out of the inheritance of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yours handmaid said, The word of my lord the king shall now be comfortable: for as an angel of God, so is my lord the king to discern good and bad: therefore the LORD your God will be with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yours handmaid said, The word of my lord the king shall now be comfortable: for as an angel of God, so is my lord the king to discern good and bad: therefore the LORD your God will be with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yours handmaid said, The word of my lord the king shall now be comfortable: for as an angel of God, so is my lord the king to discern good and bad: therefore the LORD your God will be with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king answered and said unto the woman, Hide not from me, I pray you, the thing that I shall ask you. And the woman said, Let my lord the king now spea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king answered and said unto the woman, Hide not from me, I pray you, the thing that I shall ask you. And the woman said, Let my lord the king now speak.]]></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king said, Is not the hand of Joab with you in all this? And the woman answered and said, As your soul lives, my lord the king, none can turn to the right hand or to the left from ought that my lord the king has spoken: for your servant Joab, he bade me, and he put all these words in the mouth of yours handmai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king said, Is not the hand of Joab with you in all this? And the woman answered and said, As your soul lives, my lord the king, none can turn to the right hand or to the left from ought that my lord the king has spoken: for your servant Joab, he bade me, and he put all these words in the mouth of yours handmai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king said, Is not the hand of Joab with you in all this? And the woman answered and said, As your soul lives, my lord the king, none can turn to the right hand or to the left from ought that my lord the king has spoken: for your servant Joab, he bade me, and he put all these words in the mouth of yours handmai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king said, Is not the hand of Joab with you in all this? And the woman answered and said, As your soul lives, my lord the king, none can turn to the right hand or to the left from ought that my lord the king has spoken: for your servant Joab, he bade me, and he put all these words in the mouth of yours handma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king said, Is not the hand of Joab with you in all this? And the woman answered and said, As your soul lives, my lord the king, none can turn to the right hand or to the left from ought that my lord the king has spoken: for your servant Joab, he bade me, and he put all these words in the mouth of yours handmai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o fetch about this form of speech has your servant Joab done this thing: and my lord is wise, according to the wisdom of an angel of God, to know all things that are in the ear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o fetch about this form of speech has your servant Joab done this thing: and my lord is wise, according to the wisdom of an angel of God, to know all things that are in the ear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o fetch about this form of speech has your servant Joab done this thing: and my lord is wise, according to the wisdom of an angel of God, to know all things that are in the ear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said unto Joab, Behold now, I have done this thing: go therefore, bring the young man Absalom agai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said unto Joab, Behold now, I have done this thing: go therefore, bring the young man Absalom aga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ab fell to the ground on his face, and bowed himself, and thanked the king: and Joab said, To day your servant knows that I have found grace in your sight, my lord, O king, in that the king has fulfilled the request of his serva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ab fell to the ground on his face, and bowed himself, and thanked the king: and Joab said, To day your servant knows that I have found grace in your sight, my lord, O king, in that the king has fulfilled the request of his serva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ab fell to the ground on his face, and bowed himself, and thanked the king: and Joab said, To day your servant knows that I have found grace in your sight, my lord, O king, in that the king has fulfilled the request of his servan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Joab arose and went to Geshur, and brought Absalom to Jerusal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Let him turn to his own house, and let him not see my face. So Absalom returned to his own house, and saw not the king's fac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Let him turn to his own house, and let him not see my face. So Absalom returned to his own house, and saw not the king's f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n all Israel there was none to be so much praised as Absalom for his beauty: from the sole of his foot even to the crown of his head there was no blemish in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n all Israel there was none to be so much praised as Absalom for his beauty: from the sole of his foot even to the crown of his head there was no blemish in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e polled his head, (for it was at every year's end that he polled it: because the hair was heavy on him, therefore he polled it:) he weighed the hair of his head at two hundred shekels after the king's weigh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e polled his head, (for it was at every year's end that he polled it: because the hair was heavy on him, therefore he polled it:) he weighed the hair of his head at two hundred shekels after the king's weigh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unto Absalom there were born three sons, and one daughter, whose name was Tamar: she was a woman of a fair countenanc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unto Absalom there were born three sons, and one daughter, whose name was Tamar: she was a woman of a fair countenanc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Absalom dwelt two full years in Jerusalem, and saw not the king's fac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Absalom sent for Joab, to have sent him to the king; but he would not come to him: and when he sent again the second time, he would not co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Absalom sent for Joab, to have sent him to the king; but he would not come to him: and when he sent again the second time, he would not co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he said unto his servants, See, Joab's field is near mine, and he has barley there; go and set it on fire. And Absalom's servants set the field on fir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he said unto his servants, See, Joab's field is near mine, and he has barley there; go and set it on fire. And Absalom's servants set the field on fir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fore he said unto his servants, See, Joab's field is near mine, and he has barley there; go and set it on fire. And Absalom's servants set the field on fi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Joab arose, and came to Absalom unto his house, and said unto him, Wherefore have your servants set my field on fi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Joab arose, and came to Absalom unto his house, and said unto him, Wherefore have your servants set my field on fir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bsalom answered Joab, Behold, I sent unto you, saying, Come here, that I may send you to the king, to say, Wherefore am I come from Geshur? it had been good for me to have been there still: now therefore let me see the king's face; and if there be any iniquity in me, let him kill m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bsalom answered Joab, Behold, I sent unto you, saying, Come here, that I may send you to the king, to say, Wherefore am I come from Geshur? it had been good for me to have been there still: now therefore let me see the king's face; and if there be any iniquity in me, let him kill m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bsalom answered Joab, Behold, I sent unto you, saying, Come here, that I may send you to the king, to say, Wherefore am I come from Geshur? it had been good for me to have been there still: now therefore let me see the king's face; and if there be any iniquity in me, let him kill m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bsalom answered Joab, Behold, I sent unto you, saying, Come here, that I may send you to the king, to say, Wherefore am I come from Geshur? it had been good for me to have been there still: now therefore let me see the king's face; and if there be any iniquity in me, let him kill m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Joab came to the king, and told him: and when he had called for Absalom, he came to the king, and bowed himself on his face to the ground before the king: and the king kissed Absalo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Joab came to the king, and told him: and when he had called for Absalom, he came to the king, and bowed himself on his face to the ground before the king: and the king kissed Absalo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Joab came to the king, and told him: and when he had called for Absalom, he came to the king, and bowed himself on his face to the ground before the king: and the king kissed Absalo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வின் இருதயம் அப்சலோமின்மேல் இன்னும் தாங்கலாயிருக்கிறதைச் செரூயாவின் குமாரன் யோவாப்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தெக்கோவாவிலிருக்கிற புத்தியுள்ள ஒரு ஸ்திரீயை அழைத்து: நீ இழவுகொண்டாடுகிறவளை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வஸ்திரங்களை உடுத்திக்கொண்டு, எண்ணெய் பூசிக்கொள்ளாமல், இறந்துபோனவனுக்காக நெடுநாள் துக்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ப்போலக் காண்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ராஜாவினிடத்தில் போய், அவரை நோக்கி: இன்ன இன்ன பிரகாரமாகச் சொல் என்று அவள் சொல்லவேண்டிய வா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அவள் வாயிலே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தெக்கோவா ஊராளான அந்த ஸ்திரீ ராஜாவோடே பேசப்போய், தரையிலே முகங்குப்புற விழுந்து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 இரட்சியு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 அவளைப் பார்த்து உனக்கு என்ன வேண்டும் என்றதற்கு, அவள்: நான் விதவையானவள், என் புரு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று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மது அடியாளுக்கு இரண்டு குமாரர் இருந்தார்கள்; அவர்கள் இருவரும் வெளியிலே சண்டைபண்ணி,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 ஒருவரும் இல்லாதபடியினால், ஒருவன் மற்றவனை அடித்து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ம்சத்தார் எல்லாரும் உம்முடைய அடியாளுக்கு விரோதமாய் எழும்பி, தன் சகோதரரைக் கொன்றுபோட்டவனை ஒ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ன்ற அவன் சகோதரனுடைய பிராணனுக்காக நாங்கள் அவனைக் கொன்றுபோடுவோம்; சுதந்தரவாளனாயினும் அ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ப்போடுவோம் என்கிறார்கள். இப்படி என் புருஷனுக்குப் பேரும் நீதியும்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தபடிக்கு, எனக்கு இன்னும் மீதியாயிருக்கிற பொறியையும் அவித்துப்போட மனதா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ராஜா அந்த ஸ்திரீயைப் பார்த்து: நீ உன் வீட்டுக்குப் போ, உன் காரியத்தைக்குறித்து உத்தரவு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அந்தத் தெக்கோவாவூர் ஸ்திரீ ராஜாவைப் பார்த்து: ராஜாவாகிய என் ஆண்டவனே, ராஜாவின்மேலு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ன்மேலும் குற்றமில்லாதபடிக்கு, அந்தப் பழி என்மேலும் என் தகப்பன் வீட்டி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க்கடவ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ராஜா: உனக்கு விரோதமாப் பேசுகிறவனை என்னிடத்தில் கொண்டுவா; அப்பொழுது அவன் இனி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ராதி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அவள்: இரத்தப்பழிவாங்குகிறவர்கள் அழிம்புசெய்து, என் குமாரனை அதம்பண்ண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ப்போகாதபடிக்கு, ராஜாவானவர் தம்முடைய தேவனாகிய கர்த்தரை நினைப்பாராக என்றாள். அதற்கு ராஜா: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மயிரில் ஒன்றாவது தரையில் விழுவதில்லை என்று கர்த்தரின் ஜீவனைக்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ந்த ஸ்திரீ: ராஜாவாகிய என் ஆண்டவனோடே உமது அடியாள் ஒரு வார்த்தைசொல்ல உத்தரவா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வன்: சொ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அந்த ஸ்திரீ: பின்னை ஏன் தேவனுடைய ஜனத்திற்கு விரோதமாய் இப்படிப்பட்ட நினைவை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றீர், துரத்துண்ட தம்முடையவனை ராஜா திரும்ப அழைக்காததினாலே, ராஜா இப்பொழுது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ல் குற்றமுள்ளவரைப்போல்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 மரிப்பது நிச்சயம், திரும்பச்சேர்க்கக் கூடாதபடிக்கு, தரையிலே சுவறுகிற தண்ணீரை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ம்; தேவன் ஜீவனை எடுத்துக்கொள்ளாமல், துரத்துண்டவன் முற்றிலும் தம்மை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ப்படாதிருக்கும் நினைவுகளை நினை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நான் என் ஆண்டவனாகிய ராஜாவோடே இந்த வார்த்தையைப் பேசவந்த முகாந்தரம்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எனக்குப் பயமுண்டாக்கினதினால், நான் ராஜாவோடே பேசவந்தேன்; ஒருவேளை ராஜா தமது அடியா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 செய்வாரென்று உமது அடியாளாகிய நான் நினைத்ததினாலும் வந்தேனே ஒழிய வேறி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னையும் என் குமாரரையும் ஏகமாய் தேவனுடைய சுதந்தரத்திற்குப் புறம்பாக்கி, அழிக்க நினை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டைய கைக்குத் தமது அடியாளை நீங்கலாக்கிவிடும்படிக்கு ராஜா கே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ராஜாவாகிய என் ஆண்டவனுடைய வார்த்தை எனக்கு ஆறுதலாயிருக்குமென்று உமது அடியாளாகிய நான் எ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யும் தீமையையும் கேட்கும்படி, ராஜாவாகிய என் ஆண்டவன் தேவனுடைய தூதனைப்ப்போல இருக்கிறார்; இ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தேவனாகிய கர்த்தர் உம்மோடேகூட இருக்கிறா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ராஜா அந்த ஸ்திரீக்குப் பிரதியுத்தரமாக: நான் உன்னிடத்தில் கேட்கும் காரியத்தை நீ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வேண்டாம் என்றான். அதற்கு அந்த ஸ்திரீ, ராஜாவாகிய என் ஆண்டவர் சொல்வாராக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ராஜா இதிலெல்லாம் யோவாப் உனக்கு உட்கையாய் இருக்கவில்லையா என்று கேட்டான். அதற்கு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ராஜாவாகிய என் ஆண்டவன் சொன்னதற்கெல்லாம் வலதுபக்கத்திலாவது இடதுபக்கத்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வதற்கு ஒருவராலும் கூடாது என்று ராஜாவாகிய என் ஆண்டவனுடைய ஜீவனைக் கொண்டு சொல்லுகிறேன்;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ய யோவாப்தான் இதை எனக்குக் கற்பித்து, அவனே இந்த எல்லா வார்த்தைகளையும் உமது அடியாளின் 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 இந்தக் காரியத்தை உபமானமாய்ப் பேசுகிறதற்கு உமது அடியானாகிய யோவாப் அதற்குக் காரண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தேசத்தில் நடக்கிறதையெல்லாம் அறிய, என் ஆண்டவனுடைய ஞானம் தேவதூதனுடைய ஞானத்தைப்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ராஜா யோவாபைப்பார்த்து: இதோ, இந்தக் காரியத்தைச் செய்கிறேன், நீ போய் அப்சலோ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ண்டானைத் திரும்ப அழைத்துக்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யோவாப் தரையிலேமுகங்குப்புற விழுந்துவணங்கி, ராஜாவை வாழ்த்தி: ராஜா தமது அடி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 செய்ததினால், என் ஆண்டவனாகிய ராஜாவின் கண்ணில் எனக்குத் தயை கிடைத்தது என்று இன்று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குத் தெரியவந்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யோவாப் எழுந்து, கேசூருக்குப் போய், அப்சலோமை எருசலேமுக்கு அழை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ராஜா அவன் என் முகத்தைப்பார்க்கவேண்டியதில்லை; தன் வீட்டுக்குத் திரும்பிப்போ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ப்சலோம் ராஜாவின் முகத்தைப் பார்க்காமல் தன் வீட்டுக்குத்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ர் அனைவருக்குள்ளும் அப்சலோமைப்போல் சவுந்தரியமுள்ளவனும் மெச்சிக்கொள்ளப்பட்டவனு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ங்கால் தொடங்கி உச்சந்தலைமட்டும் அவனில் ஒரு பழுது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தன் தலைமயிர் தனக்குப்பாரமாயிருப்பதினால் வருஷாந்தரம் சிரைத்துக்கொள்ளுவான்; சி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லைமயிர் ராஜாவுடைய நிறையின்படி இருநூறு சேக்கல் நிறை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சலோமுக்கு மூன்று குமாரரும், தாமார் என்னும் பேர்கொண்ட ஒரு குமாரத்தியும் பிற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 ரூபவதியான பெண்ணா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சலோம், ராஜாவின் முகத்தைக்காணாமலே இரண்டு வருஷம் எருசலேமி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யால் அப்சலோம் யோவாபை ராஜாவினிடத்தில் அனுப்பும்படி அழைப்பித்தான், அவனோ அவனி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ட்டேன் என்றான்; இரண்டாம்விசையும் அவன் அழைத்தனுப்பினான்; அவன் வர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அவன் தன் வேலைக்காரரைப் பார்த்து: இதோ என் நிலத்திற்கு அருகே யோவாபின் நில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அவனுக்கு வாற்கோதுமை விளைந்திருக்கிறது; நீங்கள் போய் அதைத் தீக்கொளுத்திப்போ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ப்சலோமின் வேலைக்காரர் அந்த நிலத்தை தீக்கொளு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யோவாப் எழுந்திருந்து, அப்சலோமிடத்தில் வீட்டிற்குள்போய், என்னுடைய நிலத்தையு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 தீக்கொளுத்திப்போட்டது என்ன என்று அவனை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சலோம் யோவாபைப் பார்த்து: இதோ, நான் ஏன் கேசூரிலிருந்து வந்தேன்; நான் அங்கே இருந்து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 என்று ராஜாவுக்குச் சொல்லும்படி உம்மை ராஜாவினிடத்தில் அனுப்புவதற்காக உம்மை இங்கே 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த்தேன், இப்போதும் நான் ராஜாவின்முகத்தைப் பார்க்கட்டும்; என்மேல் குற்றமிருந்தால் அவர்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வாப் ராஜாவினிடத்தில் போய், அதை அவனுக்கு அறிவித்தபோது, அப்சலோமை அழைப்பித்தா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வந்து, ராஜாவுக்கு முன்பாகத் தரையிலே முகங்குப்புற விழுந்துவணங்கினான், அப்பொழுது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சலோமை முத்த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4]]></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2026-10-21T01:57:59Z</dcterms:created>
  <dcterms:modified xsi:type="dcterms:W3CDTF">2026-10-21T01:57:59Z</dcterms:modified>
  <dc:title>2 சாமுவேல்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