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பயப்படாதே; அவர்களோடிருக்கிறவர்களைப் பார்க்கிலும் நம்மோடிருக்கிறவர்கள் அதிக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அவர்களைக் கண்டபோது, எலிசாவைப் பார்த்து: என் தகப்பனே, நான் அவர்களை வெட்டிப் போடலாமா என்று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அவர்களைக் கண்டபோது, எலிசாவைப் பார்த்து: என் தகப்பனே, நான் அவர்களை வெட்டிப் போடலாமா என்று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ின் புத்திரர் எலிசாவை நோக்கி: இதோ, நாங்கள் உம்முடன் குடியிருக்கிற இந்த இடம் எங்களுக்கு நெருக்கமாய் இ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ின் புத்திரர் எலிசாவை நோக்கி: இதோ, நாங்கள் உம்முடன் குடியிருக்கிற இந்த இடம் எங்களுக்கு நெருக்கமாய் இ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ஒருவன்: நீர் தயவுசெய்து உமது அடியாரோடேகூட வரவேண்டும் என்றான். அதற்கு அவன்: நான் வருகிறேன் என்று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ோடேகூடப் போனான்; அவர்கள் யோர்தான் நதியருகே வந்த போது மரங்களை வெட்ட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டுத்துக்கொள் என்றான்; அப்படியே அவன் தன் கையை நீட்டி அதை எடுத்துக்கொண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7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ചെന്നു അവൻ എവിടെ ഇരിക്കുന്നു എന്നു നോക്കുവിൻ; ഞാൻ ആളയച്ചു അവനെ പിടിപ്പിക്കും എന്ന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 അവൻ ദോഥാനിൽ ഉണ്ടെന്നു അവന്നു അറിവുകി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അവിടേക്കു ശക്തിയുള്ള സൈന്യത്തെ കുതിരകളും രഥങ്ങളുമായി അയച്ചു; അവർ രാത്രിയിൽ ചെന്നു പട്ട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ൈവപുരുഷന്റെ ബാല്യക്കാരൻ രാവിലെ എഴുന്നേറ്റു പുറത്തിറങ്ങിയപ്പോൾ ഒരു സൈന്യം കുതിരകളും രഥങ്ങള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ം വളഞ്ഞിരിക്കുന്നതു കണ്ടു; ബാല്യക്കാരൻ അവനോടു: അയ്യോ യജമാനനേ, നാം എന്തു ചെയ്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ിന്നു അവൻ: പേടിക്കേണ്ടാ; നമ്മോടുകൂടെയുള്ളവർ അവരോടു കൂടെയുള്ളവരെക്കാൾ അധിക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ിന്നെ എലീശാ പ്രാർത്ഥിച്ചു: യഹോവേ, ഇവൻ കാണത്തക്കവണ്ണം ഇവന്റെ കണ്ണു തുറക്കേണമേ എന്നു പറഞ്ഞു.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്യക്കാരന്റെ കണ്ണു തുറന്നു; എലീശയുടെ ചുറ്റും അഗ്നിമയമായ കുതിരകളും രഥങ്ങളും കൊണ്ടു മ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ഞ്ഞിരിക്കുന്നതു അവ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അവന്റെ അടുക്കൽ വന്നപ്പോൾ എലീശാ യഹോവയോടു പ്രാർത്ഥിച്ചു: ഈ ജാതിയെ അന്ധത പിടിപ്പിക്കേണമേ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എലീശയുടെ അപേക്ഷപ്രകാരം അവൻ അവരെ അന്ധത പിട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ലീശാ അവരോടു: ഇതല്ല വഴി; പട്ടണവും ഇതല്ല; എന്റെ പിന്നാലെ വരുവിൻ; നിങ്ങൾ അന്വേഷിക്കുന്ന ആ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ഞാൻ നിങ്ങളെ കൊണ്ടുപോകാം എന്നു പറഞ്ഞു. അവൻ അവരെ ശമർയ്യയിലേക്കു കൂട്ടിക്കൊണ്ടുപോ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മർയ്യയിൽ എത്തിയപ്പോൾ എലീശാ: യഹോവേ, കാണത്തക്കവണ്ണം ഇവരുടെ കണ്ണു തുറക്കേണമേ എന്നു പറഞ്ഞു.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കണ്ണു തുറന്നു; അവർ നോക്കിയപ്പോൾ തങ്ങൾ ശമർയ്യയുടെ നടുവിൽ നില്ക്കുന്നതു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ിസ്രായേൽരാജാവു അവരെ കണ്ടിട്ടു എലീശയോടു: എന്റെ പിതാവേ, വെട്ടിക്കളയട്ടെ ഞാൻ ഇവരെ വെട്ടിക്കളയട്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ിന്നു അവൻ: വെട്ടിക്കളയരുതു; നിന്റെ വാൾകൊണ്ടും വില്ലുകൊണ്ടും പിടിച്ചവരെ നീ വെട്ടിക്കളയുമോ? ഇ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കുടിച്ചു തങ്ങളുടെ യജമാനന്റെ അടുക്കൽ പോകേണ്ടതിന്നു അപ്പവും വെള്ളവും അവർക്കു കൊടുക്കു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ങ്ങനെ അവൻ അവർക്കു വലിയോരു വിരുന്നു ഒരുക്കി; അവർ തിന്നുകുടിച്ചശേഷം അവൻ അവരെ വിട്ടയച്ച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ുടെ യജമാനന്റെ അടുക്കൽ പോയി. അരാമ്യപ്പടക്കൂട്ടങ്ങൾ യിസ്രായേൽദേശത്തേക്കു പിന്നെ വ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ിന്റെശേഷം അരാംരാജാവായ ബെൻ-ഹദദ് തന്റെ സൈന്യത്തെ ഒക്കെയും കൂട്ടി പുറപ്പെട്ടുചെന്നു ശമർയ്യ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ർ ശമർയ്യയെ വളഞ്ഞിരിക്കുമ്പോൾ അവിടെ മഹാക്ഷാമം ഉണ്ടായി; ഒരു കഴുതത്തലെക്കു എണ്പതു വെള്ളിക്കാശ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ൽകബ് പ്രാക്കാഷ്ഠത്തിന്നു അഞ്ചു വെള്ളിക്കാശും വരെ വിലകയ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ഒരിക്കൽ യിസ്രായേൽരാജാവു മതിലിന്മേൽ നടക്കുമ്പോൾ ഒരു സ്ത്രീ അവനോടു: യജമാനനായ രാജാവേ, രക്ഷിക്കേണമ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്രവാചകശിഷ്യന്മാർ എലീശയോടു: ഞങ്ങൾ പാർക്കുന്ന ഈ സ്ഥലം ഞങ്ങൾക്കു തീരെ ഇടുക്കമായിരിക്കുന്നു എന്ന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ിന്നു അവൻ: യഹോവ നിന്നെ രക്ഷിക്കുന്നില്ലെങ്കിൽ ഞാൻ എവിടെനിന്നു തന്നു നിന്നെ രക്ഷിക്കേണ്ട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ളപ്പുരയിൽനിന്നോ മുന്തിരിച്ചക്കിൽനിന്ന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ങ്ങൾ യോർദ്ദാനോളം ചെന്നു അവിടെനിന്നു ഓരോരുത്തൻ ഓരോ മരം കൊണ്ടുവന്നു ഞങ്ങൾക്കു പാർക്കേണ്ടതിന്ന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ം ഉണ്ടാക്കട്ടെ എന്നു ചോദിച്ചു. പോകുവിൻ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രാജാവു പിന്നെയും അവളോടു: നിന്റെ സങ്കടം എന്തു എന്നു ചോദിച്ചതിന്നു അവൾ: ഈ സ്ത്രീ എന്നോടു: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െ കൊണ്ടുവാ; ഇന്നു നമുക്കു അവനെ തിന്നാം; നാളെ എന്റെ മകനെ തിന്ന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രിൽ ഒരുത്തൻ: ദയചെയ്തു അടിയങ്ങളോടുകൂടെ പോരേണമേ എന്നു അപേക്ഷിച്ചതിന്നു പോരാം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ങ്ങനെ ഞങ്ങൾ എന്റെ മകനെ പുഴുങ്ങിത്തിന്നു; പിറ്റെന്നാൾ ഞാൻ അവളോടു: നിന്റെ മകനെ കൊണ്ടുവാ;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യും തിന്നാം എന്നു പറഞ്ഞാറെ അവൾ തന്റെ മകനെ ഒളിപ്പിച്ചുകളഞ്ഞ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അവൻ അവരോടുകൂടെ പോയി; അവർ യോർദ്ദാങ്കൽ എത്തി മരംമുറ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സ്ത്രീയുടെ വാക്കു കേട്ടപ്പോൾ രാജാവു വസ്ത്രം കീറി; അവൻ മതിലിന്മേൽ നടന്നു പോകയായിരുന്നു; ജനം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ോക്കിയപ്പോൾ അവൻ അകമെ ദേഹം പറ്റെ രട്ടു ഉടുത്തിരി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ഒരുത്തൻ മരം മുറിക്കുമ്പോൾ കോടാലി ഊരി വെള്ളത്തിൽ വീണു; അയ്യോ കഷ്ടം; യജമാനനേ, അതു വായിപ്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ങ്ങിയതായിരുന്നു എന്നു അവൻ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 എവിടെ വീണു എന്നു ദൈവപുരുഷൻ ചോദിച്ചു; അവൻ ആ സ്ഥലം അവനെ കാണിച്ചു; അവൻ ഒരു കോൽ വെട്ടി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റിഞ്ഞു; ആ ഇരിമ്പു പൊങ്ങ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 എടുത്തുകൊൾക എന്നു അവൻ പറഞ്ഞു. അവൻ കൈ നീട്ടി അതു എ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നന്തരം അരാംരാജാവിന്നു യിസ്രായേലിനോടു യുദ്ധം ഉണ്ടായി; ഇന്നിന്ന സ്ഥലത്തു പാളയം ഇറങ്ങേണം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തന്റെ ഭൃത്യന്മാരുമായി ആലോചന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ദൈവപുരുഷൻ യിസ്രായേൽരാജാവിനോടു: ഇന്ന സ്ഥലത്തുകൂടി കടക്കാതിരിപ്പാൻ സൂക്ഷിക്ക; അരാമ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േക്കു വരുന്നുണ്ടു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ൈവപുരുഷൻ പറഞ്ഞും പ്രബോധിപ്പിച്ചും ഇരുന്ന സ്ഥലത്തേക്കു യിസ്രായേൽ രാജാവു ആളയച്ചു; അങ്ങനെ അവൻ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വശ്യമല്ല, രണ്ടു പ്രാവശ്യവുമല്ല തന്നെത്താൻ രക്ഷ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ശാഫാത്തിന്റെ മകനായ എലീശയുടെ തല ഇന്നു അവന്റെ ഉടലിന്മേൽ ഇരുന്നാൽ ദൈവം എന്നോടു തക്കവണ്ണവും അധിക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ട്ടെ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തു ഹേതുവായി അരാംരാജാവിന്റെ മനസ്സു ഏറ്റവും കലങ്ങി; അവൻ ദൃത്യന്മാരെ വിളിച്ചു അവരോടു: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ത്തിൽ യിസ്രായേൽ രാജാവിന്റെ പക്ഷക്കാരൻ ആരെന്നു നിങ്ങൾ പറഞ്ഞു തരികയില്ലയ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എലീശാ തന്റെ വീട്ടിൽ മൂപ്പന്മേരോടുകൂടെ ഇരിക്കുമ്പോൾ രാജാവു ഒരാളെ തനിക്കു മുമ്പായി അയച്ചു; ദൂ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ീശയുടെ അടുക്കൽ എത്തുന്നതിന്നു മുമ്പെ അവൻ മൂപ്പന്മാരോടു: എന്റെ തല എടുത്തുകളവാൻ ആ കുലപാതകപുത്ര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ളയച്ചിരിക്കുന്നതു നിങ്ങൾ കണ്ടുവോ? നോക്കുവിൻ ദൂതൻ വരുമ്പോൾ നിങ്ങൾ വാതിൽ അടെച്ചു വാതിൽക്കൽ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ുത്തുകൊൾവിൻ; അവന്റെ യജമാനന്റെ കാലൊച്ച അവന്റെ പിമ്പിൽ കേൾക്കുന്നുണ്ട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ന്റെ ഭൃത്യന്മാരിൽ ഒരുത്തൻ: യജമാനനായ രാജാവേ, കാര്യം അങ്ങനെയല്ല; നീ ശയനഗൃഹത്തിൽ സംസാ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ുകൾ യിസ്രായേലിലെ പ്രവാചകനായ എലീശാ യിസ്രായേൽരാജാവിനെ അറിയ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ൻ അവരോടു സംസാരിച്ചുകൊണ്ടിരിക്കുമ്പോൾ ദൂതൻ അവന്റെ അടുക്കൽ എത്തി; ഇതാ, ഈ അനർത്ഥം യഹോവ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ു; ഞാൻ ഇനി യഹോവയെ കാത്തിരിക്കുന്നതു എന്തിന്നു എന്നു രാജാവ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2026-10-20T03:37:50Z</dcterms:created>
  <dcterms:modified xsi:type="dcterms:W3CDTF">2026-10-20T03:37:50Z</dcterms:modified>
  <dc:title>2 രാജാക്കന്മാർ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